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4" r:id="rId4"/>
    <p:sldId id="257" r:id="rId5"/>
    <p:sldId id="261" r:id="rId6"/>
    <p:sldId id="263" r:id="rId7"/>
    <p:sldId id="259" r:id="rId8"/>
    <p:sldId id="268" r:id="rId9"/>
    <p:sldId id="267" r:id="rId10"/>
    <p:sldId id="260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1B657-2C76-47CD-8CC3-C02FA75E2186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nicsplay.co.uk/" TargetMode="External"/><Relationship Id="rId2" Type="http://schemas.openxmlformats.org/officeDocument/2006/relationships/hyperlink" Target="http://www.jollylearning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qhXUW_v-1s" TargetMode="External"/><Relationship Id="rId5" Type="http://schemas.openxmlformats.org/officeDocument/2006/relationships/slide" Target="slide11.xml"/><Relationship Id="rId4" Type="http://schemas.openxmlformats.org/officeDocument/2006/relationships/hyperlink" Target="http://www.ictgames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source=images&amp;cd=&amp;cad=rja&amp;uact=8&amp;ved=0CAgQjRw&amp;url=http://yinmiaoyangmeow.wordpress.com/2012/05/14/jolly-phonics-letter-sound-s-2/&amp;ei=ZhRiVPrJMOOS7AafqICADA&amp;psig=AFQjCNHHPL8LjMAAC7O-0n9-dfx-ZyS2wQ&amp;ust=141580029490655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Introduction to Phonics at Ashton Keynes Primary School.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/>
          <a:lstStyle/>
          <a:p>
            <a:r>
              <a:rPr lang="en-GB" dirty="0" smtClean="0"/>
              <a:t>Mrs Crowley and Mrs </a:t>
            </a:r>
            <a:r>
              <a:rPr lang="en-GB" dirty="0" err="1" smtClean="0"/>
              <a:t>Serle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4792191" cy="254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you support your child at home?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sound fans.</a:t>
            </a:r>
          </a:p>
          <a:p>
            <a:r>
              <a:rPr lang="en-GB" dirty="0" smtClean="0"/>
              <a:t>Read regularly, not just books but signs, logos, </a:t>
            </a:r>
            <a:r>
              <a:rPr lang="en-GB" smtClean="0"/>
              <a:t>magazines...</a:t>
            </a:r>
            <a:endParaRPr lang="en-GB" dirty="0" smtClean="0"/>
          </a:p>
          <a:p>
            <a:r>
              <a:rPr lang="en-GB" dirty="0" smtClean="0"/>
              <a:t>Word books.</a:t>
            </a:r>
          </a:p>
          <a:p>
            <a:endParaRPr lang="en-GB" dirty="0" smtClean="0"/>
          </a:p>
          <a:p>
            <a:r>
              <a:rPr lang="en-GB" dirty="0" smtClean="0"/>
              <a:t>Practise, practise, practise!</a:t>
            </a:r>
            <a:endParaRPr lang="en-GB" dirty="0"/>
          </a:p>
        </p:txBody>
      </p:sp>
      <p:pic>
        <p:nvPicPr>
          <p:cNvPr id="1028" name="Picture 4" descr="https://encrypted-tbn1.gstatic.com/images?q=tbn:ANd9GcRevYc7b0T84fAB1sE1KjnnwTgWVip6fHjmS58nmtWMePKuxvS0vcMk7B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7072"/>
            <a:ext cx="196215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websites: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>
                <a:hlinkClick r:id="rId2"/>
              </a:rPr>
              <a:t>www.jollylearning.co.uk</a:t>
            </a:r>
            <a:endParaRPr lang="en-GB" u="sng" dirty="0" smtClean="0"/>
          </a:p>
          <a:p>
            <a:r>
              <a:rPr lang="en-GB" i="1" dirty="0" smtClean="0">
                <a:hlinkClick r:id="rId3"/>
              </a:rPr>
              <a:t>www.</a:t>
            </a:r>
            <a:r>
              <a:rPr lang="en-GB" b="1" i="1" dirty="0" smtClean="0">
                <a:hlinkClick r:id="rId3"/>
              </a:rPr>
              <a:t>phonicsplay</a:t>
            </a:r>
            <a:r>
              <a:rPr lang="en-GB" i="1" dirty="0" smtClean="0">
                <a:hlinkClick r:id="rId3"/>
              </a:rPr>
              <a:t>.co.uk</a:t>
            </a:r>
            <a:endParaRPr lang="en-GB" i="1" dirty="0" smtClean="0"/>
          </a:p>
          <a:p>
            <a:r>
              <a:rPr lang="en-GB" dirty="0" smtClean="0">
                <a:hlinkClick r:id="rId4"/>
              </a:rPr>
              <a:t>www.ictgames.com</a:t>
            </a:r>
            <a:endParaRPr lang="en-GB" dirty="0" smtClean="0"/>
          </a:p>
          <a:p>
            <a:r>
              <a:rPr lang="en-GB" dirty="0" smtClean="0">
                <a:hlinkClick r:id="rId5" action="ppaction://hlinksldjump"/>
              </a:rPr>
              <a:t>www.oxfordowl.co.uk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https://www.youtube.com/watch?v=BqhXUW_v-1s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9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Any questions?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will be: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Giving you a whistle stop tour of phonics!</a:t>
            </a:r>
          </a:p>
          <a:p>
            <a:r>
              <a:rPr lang="en-GB" dirty="0" smtClean="0"/>
              <a:t>Explaining the methods we use to teach phonics.</a:t>
            </a:r>
          </a:p>
          <a:p>
            <a:r>
              <a:rPr lang="en-GB" dirty="0" smtClean="0"/>
              <a:t>Giving you ways to help support your child at home with phonics and reading.</a:t>
            </a:r>
          </a:p>
          <a:p>
            <a:r>
              <a:rPr lang="en-GB" dirty="0" smtClean="0"/>
              <a:t>Answering any questions about phonics.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Class R we teach phonics 4 times a week.</a:t>
            </a:r>
          </a:p>
          <a:p>
            <a:r>
              <a:rPr lang="en-GB" dirty="0" smtClean="0"/>
              <a:t>During each session there will be: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Whole class teaching in which a new sound or new words are introduced.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Adult led phonics activities with groups of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Independent, play-based phonic activities inside and outside including star challenges!</a:t>
            </a:r>
          </a:p>
          <a:p>
            <a:pPr marL="514350" indent="-514350">
              <a:buNone/>
            </a:pPr>
            <a:endParaRPr lang="en-GB" dirty="0"/>
          </a:p>
        </p:txBody>
      </p:sp>
      <p:pic>
        <p:nvPicPr>
          <p:cNvPr id="70660" name="Picture 4" descr="https://encrypted-tbn0.gstatic.com/images?q=tbn:ANd9GcSzDeM10Ad5cv0IFTtiPOLmy2Dyebf7RagRAlf-7NF5auaSYERNnsug0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083244"/>
            <a:ext cx="2376264" cy="1462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Ashton Keynes we teach phonics using a six phase teaching programme called Letters and Sounds. </a:t>
            </a:r>
          </a:p>
          <a:p>
            <a:r>
              <a:rPr lang="en-GB" dirty="0" smtClean="0"/>
              <a:t>This is a systematic approach which will continue until the end of Year 2.</a:t>
            </a:r>
          </a:p>
          <a:p>
            <a:r>
              <a:rPr lang="en-GB" dirty="0" smtClean="0"/>
              <a:t>In the Foundation Stage we also use Jolly Phonics to </a:t>
            </a:r>
            <a:r>
              <a:rPr lang="en-GB" b="1" dirty="0" smtClean="0"/>
              <a:t>introduce</a:t>
            </a:r>
            <a:r>
              <a:rPr lang="en-GB" dirty="0" smtClean="0"/>
              <a:t> the individual sounds to the children.</a:t>
            </a:r>
            <a:endParaRPr lang="en-GB" dirty="0"/>
          </a:p>
        </p:txBody>
      </p:sp>
      <p:pic>
        <p:nvPicPr>
          <p:cNvPr id="55297" name="Picture 1" descr="F:\Ashton Keynes\Letters\new-logo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941168"/>
            <a:ext cx="290512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Jolly Phonics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individual sounds are introduced using a story.</a:t>
            </a:r>
          </a:p>
          <a:p>
            <a:r>
              <a:rPr lang="en-GB" dirty="0" smtClean="0"/>
              <a:t>Each sound is accompanied by a song and an action.</a:t>
            </a:r>
            <a:endParaRPr lang="en-GB" dirty="0"/>
          </a:p>
        </p:txBody>
      </p:sp>
      <p:pic>
        <p:nvPicPr>
          <p:cNvPr id="4100" name="Picture 4" descr="http://t3.gstatic.com/images?q=tbn:ANd9GcR1ishwSTuQ9ekGcRip8nSE_901jBglck2h6tfH0QW-nWW_1L-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01008"/>
            <a:ext cx="2812579" cy="2934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GB" dirty="0" smtClean="0"/>
              <a:t>Although there are 26 letters in the alphabet there are 44 speech sounds in the English language.</a:t>
            </a:r>
          </a:p>
          <a:p>
            <a:r>
              <a:rPr lang="en-GB" dirty="0" smtClean="0"/>
              <a:t>As soon as children are able to recognise 4 or more sounds, we will encourage them to blend the sounds together to form words.</a:t>
            </a:r>
          </a:p>
          <a:p>
            <a:r>
              <a:rPr lang="en-GB" dirty="0" smtClean="0"/>
              <a:t>Sound fingers</a:t>
            </a:r>
          </a:p>
          <a:p>
            <a:r>
              <a:rPr lang="en-GB" dirty="0" smtClean="0"/>
              <a:t>Sound buttons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P   e   t</a:t>
            </a:r>
          </a:p>
        </p:txBody>
      </p:sp>
      <p:sp>
        <p:nvSpPr>
          <p:cNvPr id="4" name="Oval 3"/>
          <p:cNvSpPr/>
          <p:nvPr/>
        </p:nvSpPr>
        <p:spPr>
          <a:xfrm>
            <a:off x="4067944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499992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93204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will we begin....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During the last week we have continued to develop the phase 1 skills already introduced at preschool.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Tuning into sounds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Listening and remembering sounds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Talking about sounds</a:t>
            </a:r>
          </a:p>
          <a:p>
            <a:pPr marL="514350" indent="-514350"/>
            <a:r>
              <a:rPr lang="en-GB" dirty="0" smtClean="0">
                <a:solidFill>
                  <a:schemeClr val="accent1"/>
                </a:solidFill>
              </a:rPr>
              <a:t>From Monday we will begin phase 2: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Introducing the first  19 sounds (4 per week 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Blending and segmenting to read and spell CV </a:t>
            </a:r>
            <a:r>
              <a:rPr lang="en-GB" dirty="0" smtClean="0"/>
              <a:t>(consonant  vowel) and </a:t>
            </a:r>
            <a:r>
              <a:rPr lang="en-GB" dirty="0" smtClean="0"/>
              <a:t>CVC </a:t>
            </a:r>
            <a:r>
              <a:rPr lang="en-GB" dirty="0" smtClean="0"/>
              <a:t>(consonant vowel consonant) words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Reading some High Frequency words and some tricky </a:t>
            </a:r>
            <a:r>
              <a:rPr lang="en-GB" dirty="0" smtClean="0"/>
              <a:t>words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Fans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Friday of next week your child will receive a sound fan with the four sounds we will have learnt that week.  </a:t>
            </a:r>
          </a:p>
          <a:p>
            <a:r>
              <a:rPr lang="en-GB" dirty="0" smtClean="0"/>
              <a:t>Please encourage your child to play with the fans and begin to blend the sounds together to create words.</a:t>
            </a:r>
          </a:p>
          <a:p>
            <a:r>
              <a:rPr lang="en-GB" dirty="0" smtClean="0"/>
              <a:t>Each Friday your child’s fan will have new sounds added to it.  Please ensure it is kept in their book bag at all times.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then...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move onto phase 3 whilst continuing to recap and build upon the skills already learnt in phase 2.</a:t>
            </a:r>
          </a:p>
          <a:p>
            <a:r>
              <a:rPr lang="en-GB" dirty="0" smtClean="0"/>
              <a:t>The children will begin to learn the 25 more complex 2 and 3 letter sounds which will be added to their sound fans.</a:t>
            </a:r>
          </a:p>
          <a:p>
            <a:r>
              <a:rPr lang="en-GB" dirty="0" smtClean="0"/>
              <a:t>They will be blending one and two syllable words and reading captions and sentences.</a:t>
            </a:r>
          </a:p>
          <a:p>
            <a:r>
              <a:rPr lang="en-GB" dirty="0" smtClean="0"/>
              <a:t>They will be writing words and captions and practising letter formation skills.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510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An Introduction to Phonics at Ashton Keynes Primary School.</vt:lpstr>
      <vt:lpstr>We will be:</vt:lpstr>
      <vt:lpstr>PowerPoint Presentation</vt:lpstr>
      <vt:lpstr>PowerPoint Presentation</vt:lpstr>
      <vt:lpstr>Jolly Phonics</vt:lpstr>
      <vt:lpstr>PowerPoint Presentation</vt:lpstr>
      <vt:lpstr>Where will we begin....</vt:lpstr>
      <vt:lpstr>Sound Fans</vt:lpstr>
      <vt:lpstr>And then...</vt:lpstr>
      <vt:lpstr>How can you support your child at home?</vt:lpstr>
      <vt:lpstr>Useful websites: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Phonics at Ashton Keynes Primary School.</dc:title>
  <dc:creator>Iain</dc:creator>
  <cp:lastModifiedBy>S Crowley</cp:lastModifiedBy>
  <cp:revision>30</cp:revision>
  <dcterms:created xsi:type="dcterms:W3CDTF">2014-11-11T12:34:29Z</dcterms:created>
  <dcterms:modified xsi:type="dcterms:W3CDTF">2015-09-09T11:17:05Z</dcterms:modified>
</cp:coreProperties>
</file>