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6" r:id="rId8"/>
    <p:sldId id="272" r:id="rId9"/>
    <p:sldId id="274" r:id="rId10"/>
    <p:sldId id="275" r:id="rId11"/>
    <p:sldId id="276" r:id="rId12"/>
    <p:sldId id="278" r:id="rId13"/>
    <p:sldId id="280" r:id="rId14"/>
    <p:sldId id="281" r:id="rId15"/>
    <p:sldId id="282" r:id="rId16"/>
    <p:sldId id="284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05E8-C328-4189-920F-FFC88A2E1FC4}" type="datetimeFigureOut">
              <a:rPr lang="en-GB" smtClean="0"/>
              <a:pPr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AC68-8382-44B7-99A7-C9AA7057425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Circus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May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Circus Skills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Circus Skills</dc:title>
  <dc:creator>Cheney</dc:creator>
  <cp:lastModifiedBy>Cheney</cp:lastModifiedBy>
  <cp:revision>3</cp:revision>
  <dcterms:created xsi:type="dcterms:W3CDTF">2011-05-28T14:05:20Z</dcterms:created>
  <dcterms:modified xsi:type="dcterms:W3CDTF">2011-05-28T14:42:44Z</dcterms:modified>
</cp:coreProperties>
</file>