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6" r:id="rId8"/>
    <p:sldId id="267" r:id="rId9"/>
    <p:sldId id="268" r:id="rId10"/>
    <p:sldId id="274" r:id="rId11"/>
    <p:sldId id="276" r:id="rId12"/>
    <p:sldId id="284" r:id="rId13"/>
    <p:sldId id="286" r:id="rId14"/>
    <p:sldId id="287" r:id="rId15"/>
    <p:sldId id="288" r:id="rId16"/>
    <p:sldId id="290" r:id="rId17"/>
    <p:sldId id="291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4E75-7D63-4F54-BCC9-C887144F2784}" type="datetimeFigureOut">
              <a:rPr lang="en-GB" smtClean="0"/>
              <a:t>13/07/2011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0372-5930-4125-A224-90AD9DE0650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Gloucester Waterways Museum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by Cheney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8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Gloucester Waterways Museum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Gloucester Waterways Museum</dc:title>
  <dc:creator>Cheney</dc:creator>
  <cp:lastModifiedBy>Cheney</cp:lastModifiedBy>
  <cp:revision>1</cp:revision>
  <dcterms:created xsi:type="dcterms:W3CDTF">2011-07-13T18:10:20Z</dcterms:created>
  <dcterms:modified xsi:type="dcterms:W3CDTF">2011-07-13T18:14:04Z</dcterms:modified>
</cp:coreProperties>
</file>