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113F-9EC9-4424-BE59-9CF437091F5E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DC42-9508-4DD4-BF0A-A7BA25740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Music Festival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17/06/11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Music Festival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Festival</dc:title>
  <dc:creator>Cheney</dc:creator>
  <cp:lastModifiedBy>Cheney</cp:lastModifiedBy>
  <cp:revision>3</cp:revision>
  <dcterms:created xsi:type="dcterms:W3CDTF">2011-06-17T20:47:07Z</dcterms:created>
  <dcterms:modified xsi:type="dcterms:W3CDTF">2011-06-18T08:38:25Z</dcterms:modified>
</cp:coreProperties>
</file>