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49FC2-7D7E-428D-B0F0-090B4AC9947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818C627-471A-4F0C-AC48-C3A9E2314A7F}">
      <dgm:prSet phldrT="[Text]"/>
      <dgm:spPr/>
      <dgm:t>
        <a:bodyPr/>
        <a:lstStyle/>
        <a:p>
          <a:r>
            <a:rPr lang="en-GB" dirty="0" smtClean="0"/>
            <a:t>SIP Key Areas </a:t>
          </a:r>
          <a:r>
            <a:rPr lang="en-GB" dirty="0" smtClean="0"/>
            <a:t>2016/17</a:t>
          </a:r>
          <a:endParaRPr lang="en-GB" dirty="0"/>
        </a:p>
      </dgm:t>
    </dgm:pt>
    <dgm:pt modelId="{39F4B412-9391-42C0-9BEF-6D2A27C62F56}" type="parTrans" cxnId="{6E20A387-D224-43F1-9D60-25542BDA07C8}">
      <dgm:prSet/>
      <dgm:spPr/>
      <dgm:t>
        <a:bodyPr/>
        <a:lstStyle/>
        <a:p>
          <a:endParaRPr lang="en-GB"/>
        </a:p>
      </dgm:t>
    </dgm:pt>
    <dgm:pt modelId="{A4131B72-BBC2-47EC-B846-8EE57B854384}" type="sibTrans" cxnId="{6E20A387-D224-43F1-9D60-25542BDA07C8}">
      <dgm:prSet/>
      <dgm:spPr/>
      <dgm:t>
        <a:bodyPr/>
        <a:lstStyle/>
        <a:p>
          <a:endParaRPr lang="en-GB"/>
        </a:p>
      </dgm:t>
    </dgm:pt>
    <dgm:pt modelId="{9793232F-5D4E-40D0-BC25-E8FEE74A1E9B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1. To ensure specific groups of  pupils make better than expected </a:t>
          </a:r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progress.</a:t>
          </a:r>
          <a:endParaRPr lang="en-GB" sz="1000" dirty="0">
            <a:solidFill>
              <a:schemeClr val="bg1"/>
            </a:solidFill>
          </a:endParaRPr>
        </a:p>
      </dgm:t>
    </dgm:pt>
    <dgm:pt modelId="{1603130C-F60B-463D-B7E5-BE3E3B9A257A}" type="parTrans" cxnId="{CE6C4D2D-A001-4422-85B8-73B74D10AD5A}">
      <dgm:prSet/>
      <dgm:spPr/>
      <dgm:t>
        <a:bodyPr/>
        <a:lstStyle/>
        <a:p>
          <a:endParaRPr lang="en-GB"/>
        </a:p>
      </dgm:t>
    </dgm:pt>
    <dgm:pt modelId="{DC52FED9-FA79-45E7-9C25-C504B869CE78}" type="sibTrans" cxnId="{CE6C4D2D-A001-4422-85B8-73B74D10AD5A}">
      <dgm:prSet/>
      <dgm:spPr/>
      <dgm:t>
        <a:bodyPr/>
        <a:lstStyle/>
        <a:p>
          <a:endParaRPr lang="en-GB"/>
        </a:p>
      </dgm:t>
    </dgm:pt>
    <dgm:pt modelId="{B452C882-7A29-4FA5-BEC4-C690B877600E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2. </a:t>
          </a:r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To improve attendance and punctuality to meet  97% national target</a:t>
          </a:r>
          <a:endParaRPr lang="en-GB" sz="1000" dirty="0">
            <a:solidFill>
              <a:schemeClr val="bg1"/>
            </a:solidFill>
          </a:endParaRPr>
        </a:p>
      </dgm:t>
    </dgm:pt>
    <dgm:pt modelId="{1A6029E2-FB08-4D4D-AF65-2846FAC1CEF3}" type="parTrans" cxnId="{24A73AA0-4B0A-4B7F-A823-4A01CB9A03D6}">
      <dgm:prSet/>
      <dgm:spPr/>
      <dgm:t>
        <a:bodyPr/>
        <a:lstStyle/>
        <a:p>
          <a:endParaRPr lang="en-GB"/>
        </a:p>
      </dgm:t>
    </dgm:pt>
    <dgm:pt modelId="{FB199AA9-0B19-4E61-B9EC-FCE71E3AF113}" type="sibTrans" cxnId="{24A73AA0-4B0A-4B7F-A823-4A01CB9A03D6}">
      <dgm:prSet/>
      <dgm:spPr/>
      <dgm:t>
        <a:bodyPr/>
        <a:lstStyle/>
        <a:p>
          <a:endParaRPr lang="en-GB"/>
        </a:p>
      </dgm:t>
    </dgm:pt>
    <dgm:pt modelId="{6977166A-AC43-4F60-9DE4-E1F3996C8FBB}">
      <dgm:prSet phldrT="[Text]" custT="1"/>
      <dgm:spPr/>
      <dgm:t>
        <a:bodyPr/>
        <a:lstStyle/>
        <a:p>
          <a:pPr rtl="0"/>
          <a:r>
            <a:rPr lang="en-GB" sz="1000" dirty="0" smtClean="0">
              <a:solidFill>
                <a:schemeClr val="bg1"/>
              </a:solidFill>
            </a:rPr>
            <a:t>4. To ensure teaching and learning is outstanding across the school</a:t>
          </a:r>
          <a:endParaRPr lang="en-GB" sz="1000" dirty="0">
            <a:solidFill>
              <a:schemeClr val="bg1"/>
            </a:solidFill>
          </a:endParaRPr>
        </a:p>
      </dgm:t>
    </dgm:pt>
    <dgm:pt modelId="{2A51D3BB-17CC-4A63-A04D-FE5331491D7E}" type="parTrans" cxnId="{A400ECD8-7F2C-4F9C-92ED-39C0A54B3B50}">
      <dgm:prSet/>
      <dgm:spPr/>
      <dgm:t>
        <a:bodyPr/>
        <a:lstStyle/>
        <a:p>
          <a:endParaRPr lang="en-GB"/>
        </a:p>
      </dgm:t>
    </dgm:pt>
    <dgm:pt modelId="{8A94C0F0-9BA4-48E7-ADFF-EBED94733633}" type="sibTrans" cxnId="{A400ECD8-7F2C-4F9C-92ED-39C0A54B3B50}">
      <dgm:prSet/>
      <dgm:spPr/>
      <dgm:t>
        <a:bodyPr/>
        <a:lstStyle/>
        <a:p>
          <a:endParaRPr lang="en-GB"/>
        </a:p>
      </dgm:t>
    </dgm:pt>
    <dgm:pt modelId="{0CC91640-3F32-4142-9B01-7FCC5CDB6D16}">
      <dgm:prSet phldrT="[Text]" custT="1"/>
      <dgm:spPr/>
      <dgm:t>
        <a:bodyPr/>
        <a:lstStyle/>
        <a:p>
          <a:pPr rtl="0"/>
          <a:r>
            <a:rPr lang="en-GB" sz="1000" dirty="0" smtClean="0">
              <a:solidFill>
                <a:schemeClr val="bg1"/>
              </a:solidFill>
            </a:rPr>
            <a:t>6. To improve writing outcomes across the school especially for vulnerable groups</a:t>
          </a:r>
          <a:endParaRPr lang="en-GB" sz="1000" dirty="0">
            <a:solidFill>
              <a:schemeClr val="bg1"/>
            </a:solidFill>
          </a:endParaRPr>
        </a:p>
      </dgm:t>
    </dgm:pt>
    <dgm:pt modelId="{A960B5B2-48A0-4CED-9ADD-FB63F0A5F3B8}" type="parTrans" cxnId="{D6EE0204-8950-486E-AB61-69F381120393}">
      <dgm:prSet/>
      <dgm:spPr/>
      <dgm:t>
        <a:bodyPr/>
        <a:lstStyle/>
        <a:p>
          <a:endParaRPr lang="en-GB"/>
        </a:p>
      </dgm:t>
    </dgm:pt>
    <dgm:pt modelId="{DE02C617-73EF-43BC-97D0-04AC03F78C43}" type="sibTrans" cxnId="{D6EE0204-8950-486E-AB61-69F381120393}">
      <dgm:prSet/>
      <dgm:spPr/>
      <dgm:t>
        <a:bodyPr/>
        <a:lstStyle/>
        <a:p>
          <a:endParaRPr lang="en-GB"/>
        </a:p>
      </dgm:t>
    </dgm:pt>
    <dgm:pt modelId="{6F04ED91-591C-4D6D-A98A-04BB2B940480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5. To improve spelling across the school including spelling within writing</a:t>
          </a:r>
          <a:endParaRPr lang="en-GB" sz="1000" dirty="0">
            <a:solidFill>
              <a:schemeClr val="bg1"/>
            </a:solidFill>
          </a:endParaRPr>
        </a:p>
      </dgm:t>
    </dgm:pt>
    <dgm:pt modelId="{E2D749DB-B180-49A1-B9C8-2A6C4B49635B}" type="sibTrans" cxnId="{33700400-0C4F-4DDD-9334-91D8FBC52E4D}">
      <dgm:prSet/>
      <dgm:spPr/>
      <dgm:t>
        <a:bodyPr/>
        <a:lstStyle/>
        <a:p>
          <a:endParaRPr lang="en-GB"/>
        </a:p>
      </dgm:t>
    </dgm:pt>
    <dgm:pt modelId="{571B47D6-ABDD-4671-B5ED-533B0D8F0E2C}" type="parTrans" cxnId="{33700400-0C4F-4DDD-9334-91D8FBC52E4D}">
      <dgm:prSet/>
      <dgm:spPr/>
      <dgm:t>
        <a:bodyPr/>
        <a:lstStyle/>
        <a:p>
          <a:endParaRPr lang="en-GB"/>
        </a:p>
      </dgm:t>
    </dgm:pt>
    <dgm:pt modelId="{49598263-6BB4-47EB-97F5-8EC51245D8CE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8. To raise the </a:t>
          </a:r>
          <a:r>
            <a:rPr kumimoji="0" lang="en-GB" altLang="en-US" sz="1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profile of Science </a:t>
          </a:r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across the school</a:t>
          </a:r>
          <a:endParaRPr lang="en-GB" sz="1000" dirty="0">
            <a:solidFill>
              <a:schemeClr val="bg1"/>
            </a:solidFill>
          </a:endParaRPr>
        </a:p>
      </dgm:t>
    </dgm:pt>
    <dgm:pt modelId="{E99B07A4-4D4B-4C31-9910-4036C40E8B9D}" type="parTrans" cxnId="{FE0DD794-5EC5-45CA-81AA-1D6917475D19}">
      <dgm:prSet/>
      <dgm:spPr/>
      <dgm:t>
        <a:bodyPr/>
        <a:lstStyle/>
        <a:p>
          <a:endParaRPr lang="en-GB"/>
        </a:p>
      </dgm:t>
    </dgm:pt>
    <dgm:pt modelId="{62FB9079-C5BF-4291-A197-EE6B62E2F781}" type="sibTrans" cxnId="{FE0DD794-5EC5-45CA-81AA-1D6917475D19}">
      <dgm:prSet/>
      <dgm:spPr/>
      <dgm:t>
        <a:bodyPr/>
        <a:lstStyle/>
        <a:p>
          <a:endParaRPr lang="en-GB"/>
        </a:p>
      </dgm:t>
    </dgm:pt>
    <dgm:pt modelId="{678BD368-6C8C-461F-A7AD-8E22A6119562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3. To maintain outstanding in SIAMS 2017</a:t>
          </a:r>
          <a:endParaRPr lang="en-GB" sz="1000" dirty="0">
            <a:solidFill>
              <a:schemeClr val="bg1"/>
            </a:solidFill>
          </a:endParaRPr>
        </a:p>
      </dgm:t>
    </dgm:pt>
    <dgm:pt modelId="{EA78F748-437E-47D4-8842-7D543C3A58D0}" type="parTrans" cxnId="{BC2A6208-9AE2-4A8D-91B5-D884001AB57B}">
      <dgm:prSet/>
      <dgm:spPr/>
      <dgm:t>
        <a:bodyPr/>
        <a:lstStyle/>
        <a:p>
          <a:endParaRPr lang="en-GB"/>
        </a:p>
      </dgm:t>
    </dgm:pt>
    <dgm:pt modelId="{C70BC7EC-2789-45F8-8C95-3CC3BFFFCC47}" type="sibTrans" cxnId="{BC2A6208-9AE2-4A8D-91B5-D884001AB57B}">
      <dgm:prSet/>
      <dgm:spPr/>
      <dgm:t>
        <a:bodyPr/>
        <a:lstStyle/>
        <a:p>
          <a:endParaRPr lang="en-GB"/>
        </a:p>
      </dgm:t>
    </dgm:pt>
    <dgm:pt modelId="{B7C6F92D-FDDA-467D-9912-80F392336CEE}">
      <dgm:prSet custT="1"/>
      <dgm:spPr/>
      <dgm:t>
        <a:bodyPr/>
        <a:lstStyle/>
        <a:p>
          <a:r>
            <a:rPr lang="en-GB" sz="1000" dirty="0" smtClean="0">
              <a:solidFill>
                <a:schemeClr val="bg1"/>
              </a:solidFill>
            </a:rPr>
            <a:t>7. </a:t>
          </a:r>
          <a:r>
            <a:rPr lang="en-GB" sz="1000" dirty="0">
              <a:solidFill>
                <a:schemeClr val="bg1"/>
              </a:solidFill>
            </a:rPr>
            <a:t>To Develop Maths Mastery across the school</a:t>
          </a:r>
          <a:endParaRPr lang="en-GB" sz="1000" dirty="0">
            <a:solidFill>
              <a:schemeClr val="bg1"/>
            </a:solidFill>
          </a:endParaRPr>
        </a:p>
      </dgm:t>
    </dgm:pt>
    <dgm:pt modelId="{AA90D20A-CC77-4A30-BA36-9B9D3E81FB23}" type="sibTrans" cxnId="{8CA4B8D6-71A1-4930-A67E-28A78390F434}">
      <dgm:prSet/>
      <dgm:spPr/>
      <dgm:t>
        <a:bodyPr/>
        <a:lstStyle/>
        <a:p>
          <a:endParaRPr lang="en-GB"/>
        </a:p>
      </dgm:t>
    </dgm:pt>
    <dgm:pt modelId="{EE972B34-3587-4083-BF7D-455E1FFD4B77}" type="parTrans" cxnId="{8CA4B8D6-71A1-4930-A67E-28A78390F434}">
      <dgm:prSet/>
      <dgm:spPr/>
      <dgm:t>
        <a:bodyPr/>
        <a:lstStyle/>
        <a:p>
          <a:endParaRPr lang="en-GB"/>
        </a:p>
      </dgm:t>
    </dgm:pt>
    <dgm:pt modelId="{975CFDC3-3FA1-484B-B658-6214FAADE324}" type="pres">
      <dgm:prSet presAssocID="{7C049FC2-7D7E-428D-B0F0-090B4AC994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EEC7035-1332-484E-9A11-B3F11AF469BA}" type="pres">
      <dgm:prSet presAssocID="{7818C627-471A-4F0C-AC48-C3A9E2314A7F}" presName="centerShape" presStyleLbl="node0" presStyleIdx="0" presStyleCnt="1"/>
      <dgm:spPr/>
      <dgm:t>
        <a:bodyPr/>
        <a:lstStyle/>
        <a:p>
          <a:endParaRPr lang="en-GB"/>
        </a:p>
      </dgm:t>
    </dgm:pt>
    <dgm:pt modelId="{2430A3E7-98C9-44CF-BF45-281F1A37EFA2}" type="pres">
      <dgm:prSet presAssocID="{9793232F-5D4E-40D0-BC25-E8FEE74A1E9B}" presName="node" presStyleLbl="node1" presStyleIdx="0" presStyleCnt="8" custScaleX="126319" custScaleY="1263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6B8C48-0E47-4417-AD3A-B6AD000C685A}" type="pres">
      <dgm:prSet presAssocID="{9793232F-5D4E-40D0-BC25-E8FEE74A1E9B}" presName="dummy" presStyleCnt="0"/>
      <dgm:spPr/>
    </dgm:pt>
    <dgm:pt modelId="{EC90D509-0E3E-4BED-9385-F643687D79E6}" type="pres">
      <dgm:prSet presAssocID="{DC52FED9-FA79-45E7-9C25-C504B869CE78}" presName="sibTrans" presStyleLbl="sibTrans2D1" presStyleIdx="0" presStyleCnt="8"/>
      <dgm:spPr/>
      <dgm:t>
        <a:bodyPr/>
        <a:lstStyle/>
        <a:p>
          <a:endParaRPr lang="en-GB"/>
        </a:p>
      </dgm:t>
    </dgm:pt>
    <dgm:pt modelId="{EC88F571-6131-496A-9CFA-19934AE1529D}" type="pres">
      <dgm:prSet presAssocID="{B452C882-7A29-4FA5-BEC4-C690B877600E}" presName="node" presStyleLbl="node1" presStyleIdx="1" presStyleCnt="8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6A9FF6-9C36-4559-B7FD-559372773056}" type="pres">
      <dgm:prSet presAssocID="{B452C882-7A29-4FA5-BEC4-C690B877600E}" presName="dummy" presStyleCnt="0"/>
      <dgm:spPr/>
    </dgm:pt>
    <dgm:pt modelId="{FDE0A76F-10E2-47EB-BD6A-BD3041411F66}" type="pres">
      <dgm:prSet presAssocID="{FB199AA9-0B19-4E61-B9EC-FCE71E3AF113}" presName="sibTrans" presStyleLbl="sibTrans2D1" presStyleIdx="1" presStyleCnt="8"/>
      <dgm:spPr/>
      <dgm:t>
        <a:bodyPr/>
        <a:lstStyle/>
        <a:p>
          <a:endParaRPr lang="en-GB"/>
        </a:p>
      </dgm:t>
    </dgm:pt>
    <dgm:pt modelId="{A9AB245B-2447-439E-967D-DCB91779BF96}" type="pres">
      <dgm:prSet presAssocID="{678BD368-6C8C-461F-A7AD-8E22A6119562}" presName="node" presStyleLbl="node1" presStyleIdx="2" presStyleCnt="8" custScaleX="117603" custScaleY="1042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A219D1-7F00-47CE-828B-FDE18F5E86F2}" type="pres">
      <dgm:prSet presAssocID="{678BD368-6C8C-461F-A7AD-8E22A6119562}" presName="dummy" presStyleCnt="0"/>
      <dgm:spPr/>
    </dgm:pt>
    <dgm:pt modelId="{94DD0167-8678-47DC-89C4-2A2A95C6570A}" type="pres">
      <dgm:prSet presAssocID="{C70BC7EC-2789-45F8-8C95-3CC3BFFFCC47}" presName="sibTrans" presStyleLbl="sibTrans2D1" presStyleIdx="2" presStyleCnt="8"/>
      <dgm:spPr/>
    </dgm:pt>
    <dgm:pt modelId="{E3419A3E-F9FD-4C81-B168-D8F9DB7F6CAE}" type="pres">
      <dgm:prSet presAssocID="{6977166A-AC43-4F60-9DE4-E1F3996C8FBB}" presName="node" presStyleLbl="node1" presStyleIdx="3" presStyleCnt="8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2C5992-D119-4469-B8A0-A19A2A9D64CC}" type="pres">
      <dgm:prSet presAssocID="{6977166A-AC43-4F60-9DE4-E1F3996C8FBB}" presName="dummy" presStyleCnt="0"/>
      <dgm:spPr/>
    </dgm:pt>
    <dgm:pt modelId="{8CA60D27-AF65-42F1-97E4-26569ABAB5F5}" type="pres">
      <dgm:prSet presAssocID="{8A94C0F0-9BA4-48E7-ADFF-EBED94733633}" presName="sibTrans" presStyleLbl="sibTrans2D1" presStyleIdx="3" presStyleCnt="8"/>
      <dgm:spPr/>
      <dgm:t>
        <a:bodyPr/>
        <a:lstStyle/>
        <a:p>
          <a:endParaRPr lang="en-GB"/>
        </a:p>
      </dgm:t>
    </dgm:pt>
    <dgm:pt modelId="{A66A2769-3053-4771-A562-86AB63CBF6F5}" type="pres">
      <dgm:prSet presAssocID="{6F04ED91-591C-4D6D-A98A-04BB2B940480}" presName="node" presStyleLbl="node1" presStyleIdx="4" presStyleCnt="8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388604-7C8B-44A0-8975-22E1B07DB044}" type="pres">
      <dgm:prSet presAssocID="{6F04ED91-591C-4D6D-A98A-04BB2B940480}" presName="dummy" presStyleCnt="0"/>
      <dgm:spPr/>
    </dgm:pt>
    <dgm:pt modelId="{77646D2E-F206-4F20-BE9A-97A83C34E251}" type="pres">
      <dgm:prSet presAssocID="{E2D749DB-B180-49A1-B9C8-2A6C4B49635B}" presName="sibTrans" presStyleLbl="sibTrans2D1" presStyleIdx="4" presStyleCnt="8"/>
      <dgm:spPr/>
      <dgm:t>
        <a:bodyPr/>
        <a:lstStyle/>
        <a:p>
          <a:endParaRPr lang="en-GB"/>
        </a:p>
      </dgm:t>
    </dgm:pt>
    <dgm:pt modelId="{BC35060B-42D5-4AD2-B38C-C2C3EB7B74F6}" type="pres">
      <dgm:prSet presAssocID="{0CC91640-3F32-4142-9B01-7FCC5CDB6D16}" presName="node" presStyleLbl="node1" presStyleIdx="5" presStyleCnt="8" custScaleX="126403" custScaleY="126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4C50BD-1351-4217-9587-D476E18B9C4D}" type="pres">
      <dgm:prSet presAssocID="{0CC91640-3F32-4142-9B01-7FCC5CDB6D16}" presName="dummy" presStyleCnt="0"/>
      <dgm:spPr/>
    </dgm:pt>
    <dgm:pt modelId="{4D668F37-09CB-4E0F-A65B-F18B4D192B20}" type="pres">
      <dgm:prSet presAssocID="{DE02C617-73EF-43BC-97D0-04AC03F78C43}" presName="sibTrans" presStyleLbl="sibTrans2D1" presStyleIdx="5" presStyleCnt="8"/>
      <dgm:spPr/>
      <dgm:t>
        <a:bodyPr/>
        <a:lstStyle/>
        <a:p>
          <a:endParaRPr lang="en-GB"/>
        </a:p>
      </dgm:t>
    </dgm:pt>
    <dgm:pt modelId="{FDD268B0-ADBB-4DFF-B731-B2AB335592E5}" type="pres">
      <dgm:prSet presAssocID="{B7C6F92D-FDDA-467D-9912-80F392336CE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51A1B9-E3F1-4794-9D3E-ACFA47602DA2}" type="pres">
      <dgm:prSet presAssocID="{B7C6F92D-FDDA-467D-9912-80F392336CEE}" presName="dummy" presStyleCnt="0"/>
      <dgm:spPr/>
    </dgm:pt>
    <dgm:pt modelId="{47D098E1-2582-4CD6-B565-5171FC89F2A4}" type="pres">
      <dgm:prSet presAssocID="{AA90D20A-CC77-4A30-BA36-9B9D3E81FB23}" presName="sibTrans" presStyleLbl="sibTrans2D1" presStyleIdx="6" presStyleCnt="8"/>
      <dgm:spPr/>
    </dgm:pt>
    <dgm:pt modelId="{2ED77E02-4424-4C73-B7C0-861C51F7E759}" type="pres">
      <dgm:prSet presAssocID="{49598263-6BB4-47EB-97F5-8EC51245D8CE}" presName="node" presStyleLbl="node1" presStyleIdx="7" presStyleCnt="8" custScaleX="126819" custScaleY="1243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C1B8AD-DA58-430C-9D22-1ED7A8532962}" type="pres">
      <dgm:prSet presAssocID="{49598263-6BB4-47EB-97F5-8EC51245D8CE}" presName="dummy" presStyleCnt="0"/>
      <dgm:spPr/>
    </dgm:pt>
    <dgm:pt modelId="{58F744BE-D187-456B-B72E-07FA6CD138B0}" type="pres">
      <dgm:prSet presAssocID="{62FB9079-C5BF-4291-A197-EE6B62E2F781}" presName="sibTrans" presStyleLbl="sibTrans2D1" presStyleIdx="7" presStyleCnt="8"/>
      <dgm:spPr/>
      <dgm:t>
        <a:bodyPr/>
        <a:lstStyle/>
        <a:p>
          <a:endParaRPr lang="en-GB"/>
        </a:p>
      </dgm:t>
    </dgm:pt>
  </dgm:ptLst>
  <dgm:cxnLst>
    <dgm:cxn modelId="{D84A5CBB-5F8E-4D94-B220-D4F5F35AB700}" type="presOf" srcId="{B452C882-7A29-4FA5-BEC4-C690B877600E}" destId="{EC88F571-6131-496A-9CFA-19934AE1529D}" srcOrd="0" destOrd="0" presId="urn:microsoft.com/office/officeart/2005/8/layout/radial6"/>
    <dgm:cxn modelId="{676B0C1A-C3B7-4AF0-A9C9-4F1D46AB02ED}" type="presOf" srcId="{8A94C0F0-9BA4-48E7-ADFF-EBED94733633}" destId="{8CA60D27-AF65-42F1-97E4-26569ABAB5F5}" srcOrd="0" destOrd="0" presId="urn:microsoft.com/office/officeart/2005/8/layout/radial6"/>
    <dgm:cxn modelId="{FB3C6DE7-A13D-4FE3-A9C6-4DCD2C87256C}" type="presOf" srcId="{6977166A-AC43-4F60-9DE4-E1F3996C8FBB}" destId="{E3419A3E-F9FD-4C81-B168-D8F9DB7F6CAE}" srcOrd="0" destOrd="0" presId="urn:microsoft.com/office/officeart/2005/8/layout/radial6"/>
    <dgm:cxn modelId="{BC2A6208-9AE2-4A8D-91B5-D884001AB57B}" srcId="{7818C627-471A-4F0C-AC48-C3A9E2314A7F}" destId="{678BD368-6C8C-461F-A7AD-8E22A6119562}" srcOrd="2" destOrd="0" parTransId="{EA78F748-437E-47D4-8842-7D543C3A58D0}" sibTransId="{C70BC7EC-2789-45F8-8C95-3CC3BFFFCC47}"/>
    <dgm:cxn modelId="{967A83DF-CAAC-4097-92A9-F953C90A27B3}" type="presOf" srcId="{DE02C617-73EF-43BC-97D0-04AC03F78C43}" destId="{4D668F37-09CB-4E0F-A65B-F18B4D192B20}" srcOrd="0" destOrd="0" presId="urn:microsoft.com/office/officeart/2005/8/layout/radial6"/>
    <dgm:cxn modelId="{8798E424-7273-426E-9154-48910AA38BA7}" type="presOf" srcId="{9793232F-5D4E-40D0-BC25-E8FEE74A1E9B}" destId="{2430A3E7-98C9-44CF-BF45-281F1A37EFA2}" srcOrd="0" destOrd="0" presId="urn:microsoft.com/office/officeart/2005/8/layout/radial6"/>
    <dgm:cxn modelId="{2BF2698D-CAEA-4DEB-AEDF-84228B8D7419}" type="presOf" srcId="{62FB9079-C5BF-4291-A197-EE6B62E2F781}" destId="{58F744BE-D187-456B-B72E-07FA6CD138B0}" srcOrd="0" destOrd="0" presId="urn:microsoft.com/office/officeart/2005/8/layout/radial6"/>
    <dgm:cxn modelId="{24A73AA0-4B0A-4B7F-A823-4A01CB9A03D6}" srcId="{7818C627-471A-4F0C-AC48-C3A9E2314A7F}" destId="{B452C882-7A29-4FA5-BEC4-C690B877600E}" srcOrd="1" destOrd="0" parTransId="{1A6029E2-FB08-4D4D-AF65-2846FAC1CEF3}" sibTransId="{FB199AA9-0B19-4E61-B9EC-FCE71E3AF113}"/>
    <dgm:cxn modelId="{A400ECD8-7F2C-4F9C-92ED-39C0A54B3B50}" srcId="{7818C627-471A-4F0C-AC48-C3A9E2314A7F}" destId="{6977166A-AC43-4F60-9DE4-E1F3996C8FBB}" srcOrd="3" destOrd="0" parTransId="{2A51D3BB-17CC-4A63-A04D-FE5331491D7E}" sibTransId="{8A94C0F0-9BA4-48E7-ADFF-EBED94733633}"/>
    <dgm:cxn modelId="{A1F6C58A-3B01-4CF7-8EE9-5BBD58684ECB}" type="presOf" srcId="{FB199AA9-0B19-4E61-B9EC-FCE71E3AF113}" destId="{FDE0A76F-10E2-47EB-BD6A-BD3041411F66}" srcOrd="0" destOrd="0" presId="urn:microsoft.com/office/officeart/2005/8/layout/radial6"/>
    <dgm:cxn modelId="{33700400-0C4F-4DDD-9334-91D8FBC52E4D}" srcId="{7818C627-471A-4F0C-AC48-C3A9E2314A7F}" destId="{6F04ED91-591C-4D6D-A98A-04BB2B940480}" srcOrd="4" destOrd="0" parTransId="{571B47D6-ABDD-4671-B5ED-533B0D8F0E2C}" sibTransId="{E2D749DB-B180-49A1-B9C8-2A6C4B49635B}"/>
    <dgm:cxn modelId="{CE6C4D2D-A001-4422-85B8-73B74D10AD5A}" srcId="{7818C627-471A-4F0C-AC48-C3A9E2314A7F}" destId="{9793232F-5D4E-40D0-BC25-E8FEE74A1E9B}" srcOrd="0" destOrd="0" parTransId="{1603130C-F60B-463D-B7E5-BE3E3B9A257A}" sibTransId="{DC52FED9-FA79-45E7-9C25-C504B869CE78}"/>
    <dgm:cxn modelId="{1F818E59-6246-48C1-94DF-14BEBC2BD648}" type="presOf" srcId="{B7C6F92D-FDDA-467D-9912-80F392336CEE}" destId="{FDD268B0-ADBB-4DFF-B731-B2AB335592E5}" srcOrd="0" destOrd="0" presId="urn:microsoft.com/office/officeart/2005/8/layout/radial6"/>
    <dgm:cxn modelId="{8CA4B8D6-71A1-4930-A67E-28A78390F434}" srcId="{7818C627-471A-4F0C-AC48-C3A9E2314A7F}" destId="{B7C6F92D-FDDA-467D-9912-80F392336CEE}" srcOrd="6" destOrd="0" parTransId="{EE972B34-3587-4083-BF7D-455E1FFD4B77}" sibTransId="{AA90D20A-CC77-4A30-BA36-9B9D3E81FB23}"/>
    <dgm:cxn modelId="{FE0DD794-5EC5-45CA-81AA-1D6917475D19}" srcId="{7818C627-471A-4F0C-AC48-C3A9E2314A7F}" destId="{49598263-6BB4-47EB-97F5-8EC51245D8CE}" srcOrd="7" destOrd="0" parTransId="{E99B07A4-4D4B-4C31-9910-4036C40E8B9D}" sibTransId="{62FB9079-C5BF-4291-A197-EE6B62E2F781}"/>
    <dgm:cxn modelId="{6E20A387-D224-43F1-9D60-25542BDA07C8}" srcId="{7C049FC2-7D7E-428D-B0F0-090B4AC99472}" destId="{7818C627-471A-4F0C-AC48-C3A9E2314A7F}" srcOrd="0" destOrd="0" parTransId="{39F4B412-9391-42C0-9BEF-6D2A27C62F56}" sibTransId="{A4131B72-BBC2-47EC-B846-8EE57B854384}"/>
    <dgm:cxn modelId="{E566971D-242E-4B8D-A649-BE4F04C2EA76}" type="presOf" srcId="{C70BC7EC-2789-45F8-8C95-3CC3BFFFCC47}" destId="{94DD0167-8678-47DC-89C4-2A2A95C6570A}" srcOrd="0" destOrd="0" presId="urn:microsoft.com/office/officeart/2005/8/layout/radial6"/>
    <dgm:cxn modelId="{B07AB5C3-93D2-4804-95B9-5F059BA971CD}" type="presOf" srcId="{AA90D20A-CC77-4A30-BA36-9B9D3E81FB23}" destId="{47D098E1-2582-4CD6-B565-5171FC89F2A4}" srcOrd="0" destOrd="0" presId="urn:microsoft.com/office/officeart/2005/8/layout/radial6"/>
    <dgm:cxn modelId="{ED11E076-5ACA-4FAD-974A-5995C05D3365}" type="presOf" srcId="{0CC91640-3F32-4142-9B01-7FCC5CDB6D16}" destId="{BC35060B-42D5-4AD2-B38C-C2C3EB7B74F6}" srcOrd="0" destOrd="0" presId="urn:microsoft.com/office/officeart/2005/8/layout/radial6"/>
    <dgm:cxn modelId="{478B4921-D4FE-4CB2-8C4F-D1577BD203E4}" type="presOf" srcId="{7C049FC2-7D7E-428D-B0F0-090B4AC99472}" destId="{975CFDC3-3FA1-484B-B658-6214FAADE324}" srcOrd="0" destOrd="0" presId="urn:microsoft.com/office/officeart/2005/8/layout/radial6"/>
    <dgm:cxn modelId="{D6EE0204-8950-486E-AB61-69F381120393}" srcId="{7818C627-471A-4F0C-AC48-C3A9E2314A7F}" destId="{0CC91640-3F32-4142-9B01-7FCC5CDB6D16}" srcOrd="5" destOrd="0" parTransId="{A960B5B2-48A0-4CED-9ADD-FB63F0A5F3B8}" sibTransId="{DE02C617-73EF-43BC-97D0-04AC03F78C43}"/>
    <dgm:cxn modelId="{D7FEC524-8CB9-493B-BB87-0D7729B5DB1C}" type="presOf" srcId="{6F04ED91-591C-4D6D-A98A-04BB2B940480}" destId="{A66A2769-3053-4771-A562-86AB63CBF6F5}" srcOrd="0" destOrd="0" presId="urn:microsoft.com/office/officeart/2005/8/layout/radial6"/>
    <dgm:cxn modelId="{40428196-03CA-414E-8001-A71568C11727}" type="presOf" srcId="{E2D749DB-B180-49A1-B9C8-2A6C4B49635B}" destId="{77646D2E-F206-4F20-BE9A-97A83C34E251}" srcOrd="0" destOrd="0" presId="urn:microsoft.com/office/officeart/2005/8/layout/radial6"/>
    <dgm:cxn modelId="{8202AEAB-9C1B-4110-B5A1-C16DD59EA4DF}" type="presOf" srcId="{49598263-6BB4-47EB-97F5-8EC51245D8CE}" destId="{2ED77E02-4424-4C73-B7C0-861C51F7E759}" srcOrd="0" destOrd="0" presId="urn:microsoft.com/office/officeart/2005/8/layout/radial6"/>
    <dgm:cxn modelId="{C65708D1-3168-4BA7-8E3E-31C15DA3B850}" type="presOf" srcId="{DC52FED9-FA79-45E7-9C25-C504B869CE78}" destId="{EC90D509-0E3E-4BED-9385-F643687D79E6}" srcOrd="0" destOrd="0" presId="urn:microsoft.com/office/officeart/2005/8/layout/radial6"/>
    <dgm:cxn modelId="{874ED817-9147-4EEA-8311-E6A4017C0CFD}" type="presOf" srcId="{7818C627-471A-4F0C-AC48-C3A9E2314A7F}" destId="{7EEC7035-1332-484E-9A11-B3F11AF469BA}" srcOrd="0" destOrd="0" presId="urn:microsoft.com/office/officeart/2005/8/layout/radial6"/>
    <dgm:cxn modelId="{5CFAC184-3D26-4101-A9B2-5102C07BF578}" type="presOf" srcId="{678BD368-6C8C-461F-A7AD-8E22A6119562}" destId="{A9AB245B-2447-439E-967D-DCB91779BF96}" srcOrd="0" destOrd="0" presId="urn:microsoft.com/office/officeart/2005/8/layout/radial6"/>
    <dgm:cxn modelId="{6D7726F6-63EF-4672-B319-9F0B192E7273}" type="presParOf" srcId="{975CFDC3-3FA1-484B-B658-6214FAADE324}" destId="{7EEC7035-1332-484E-9A11-B3F11AF469BA}" srcOrd="0" destOrd="0" presId="urn:microsoft.com/office/officeart/2005/8/layout/radial6"/>
    <dgm:cxn modelId="{425E240B-1B2F-41E9-882B-FB485F44DD73}" type="presParOf" srcId="{975CFDC3-3FA1-484B-B658-6214FAADE324}" destId="{2430A3E7-98C9-44CF-BF45-281F1A37EFA2}" srcOrd="1" destOrd="0" presId="urn:microsoft.com/office/officeart/2005/8/layout/radial6"/>
    <dgm:cxn modelId="{A93AD68F-04A6-4611-9465-0F56C5A1023F}" type="presParOf" srcId="{975CFDC3-3FA1-484B-B658-6214FAADE324}" destId="{686B8C48-0E47-4417-AD3A-B6AD000C685A}" srcOrd="2" destOrd="0" presId="urn:microsoft.com/office/officeart/2005/8/layout/radial6"/>
    <dgm:cxn modelId="{C8758F6B-73F5-4D3A-A611-E90943099DA2}" type="presParOf" srcId="{975CFDC3-3FA1-484B-B658-6214FAADE324}" destId="{EC90D509-0E3E-4BED-9385-F643687D79E6}" srcOrd="3" destOrd="0" presId="urn:microsoft.com/office/officeart/2005/8/layout/radial6"/>
    <dgm:cxn modelId="{E986BB7F-7981-43F6-9BBD-2AC79CC85CF8}" type="presParOf" srcId="{975CFDC3-3FA1-484B-B658-6214FAADE324}" destId="{EC88F571-6131-496A-9CFA-19934AE1529D}" srcOrd="4" destOrd="0" presId="urn:microsoft.com/office/officeart/2005/8/layout/radial6"/>
    <dgm:cxn modelId="{EFB046F7-E29B-4DFC-B146-C51648EA3704}" type="presParOf" srcId="{975CFDC3-3FA1-484B-B658-6214FAADE324}" destId="{656A9FF6-9C36-4559-B7FD-559372773056}" srcOrd="5" destOrd="0" presId="urn:microsoft.com/office/officeart/2005/8/layout/radial6"/>
    <dgm:cxn modelId="{BDD33640-4972-43F7-8F83-E40212401645}" type="presParOf" srcId="{975CFDC3-3FA1-484B-B658-6214FAADE324}" destId="{FDE0A76F-10E2-47EB-BD6A-BD3041411F66}" srcOrd="6" destOrd="0" presId="urn:microsoft.com/office/officeart/2005/8/layout/radial6"/>
    <dgm:cxn modelId="{FCAF90F5-2113-4432-AE06-8530E053232D}" type="presParOf" srcId="{975CFDC3-3FA1-484B-B658-6214FAADE324}" destId="{A9AB245B-2447-439E-967D-DCB91779BF96}" srcOrd="7" destOrd="0" presId="urn:microsoft.com/office/officeart/2005/8/layout/radial6"/>
    <dgm:cxn modelId="{721BBB8E-43ED-47E7-8B03-34C48963688F}" type="presParOf" srcId="{975CFDC3-3FA1-484B-B658-6214FAADE324}" destId="{1EA219D1-7F00-47CE-828B-FDE18F5E86F2}" srcOrd="8" destOrd="0" presId="urn:microsoft.com/office/officeart/2005/8/layout/radial6"/>
    <dgm:cxn modelId="{05A6E821-8AE9-43F2-9AE0-F1401653ADF9}" type="presParOf" srcId="{975CFDC3-3FA1-484B-B658-6214FAADE324}" destId="{94DD0167-8678-47DC-89C4-2A2A95C6570A}" srcOrd="9" destOrd="0" presId="urn:microsoft.com/office/officeart/2005/8/layout/radial6"/>
    <dgm:cxn modelId="{1B6DB176-4727-4D11-9DD7-1169024ADE7C}" type="presParOf" srcId="{975CFDC3-3FA1-484B-B658-6214FAADE324}" destId="{E3419A3E-F9FD-4C81-B168-D8F9DB7F6CAE}" srcOrd="10" destOrd="0" presId="urn:microsoft.com/office/officeart/2005/8/layout/radial6"/>
    <dgm:cxn modelId="{DC689FB2-C114-4A08-93A2-AED199782A1F}" type="presParOf" srcId="{975CFDC3-3FA1-484B-B658-6214FAADE324}" destId="{9C2C5992-D119-4469-B8A0-A19A2A9D64CC}" srcOrd="11" destOrd="0" presId="urn:microsoft.com/office/officeart/2005/8/layout/radial6"/>
    <dgm:cxn modelId="{DA53F670-DF1B-487D-B7CF-303C71AB2263}" type="presParOf" srcId="{975CFDC3-3FA1-484B-B658-6214FAADE324}" destId="{8CA60D27-AF65-42F1-97E4-26569ABAB5F5}" srcOrd="12" destOrd="0" presId="urn:microsoft.com/office/officeart/2005/8/layout/radial6"/>
    <dgm:cxn modelId="{876E7927-CA43-458D-AD87-7F8BAF6EA89B}" type="presParOf" srcId="{975CFDC3-3FA1-484B-B658-6214FAADE324}" destId="{A66A2769-3053-4771-A562-86AB63CBF6F5}" srcOrd="13" destOrd="0" presId="urn:microsoft.com/office/officeart/2005/8/layout/radial6"/>
    <dgm:cxn modelId="{B800C236-BA5F-4E4A-A2F1-45032C219FBE}" type="presParOf" srcId="{975CFDC3-3FA1-484B-B658-6214FAADE324}" destId="{74388604-7C8B-44A0-8975-22E1B07DB044}" srcOrd="14" destOrd="0" presId="urn:microsoft.com/office/officeart/2005/8/layout/radial6"/>
    <dgm:cxn modelId="{79872C7B-8F1A-4D68-B8E7-B45569EEA5AA}" type="presParOf" srcId="{975CFDC3-3FA1-484B-B658-6214FAADE324}" destId="{77646D2E-F206-4F20-BE9A-97A83C34E251}" srcOrd="15" destOrd="0" presId="urn:microsoft.com/office/officeart/2005/8/layout/radial6"/>
    <dgm:cxn modelId="{E3985845-2AC8-47AE-B513-6362CE3DD750}" type="presParOf" srcId="{975CFDC3-3FA1-484B-B658-6214FAADE324}" destId="{BC35060B-42D5-4AD2-B38C-C2C3EB7B74F6}" srcOrd="16" destOrd="0" presId="urn:microsoft.com/office/officeart/2005/8/layout/radial6"/>
    <dgm:cxn modelId="{52CC0367-9F9C-41D4-8C66-E2353F5ABEC8}" type="presParOf" srcId="{975CFDC3-3FA1-484B-B658-6214FAADE324}" destId="{D94C50BD-1351-4217-9587-D476E18B9C4D}" srcOrd="17" destOrd="0" presId="urn:microsoft.com/office/officeart/2005/8/layout/radial6"/>
    <dgm:cxn modelId="{128AB2FB-7CBC-4560-A747-9BA7C43A827B}" type="presParOf" srcId="{975CFDC3-3FA1-484B-B658-6214FAADE324}" destId="{4D668F37-09CB-4E0F-A65B-F18B4D192B20}" srcOrd="18" destOrd="0" presId="urn:microsoft.com/office/officeart/2005/8/layout/radial6"/>
    <dgm:cxn modelId="{538AA0DF-26F3-4BED-9035-45EC4B8E2AA7}" type="presParOf" srcId="{975CFDC3-3FA1-484B-B658-6214FAADE324}" destId="{FDD268B0-ADBB-4DFF-B731-B2AB335592E5}" srcOrd="19" destOrd="0" presId="urn:microsoft.com/office/officeart/2005/8/layout/radial6"/>
    <dgm:cxn modelId="{2DF3DC00-EA35-4E10-94D8-06390BAE4009}" type="presParOf" srcId="{975CFDC3-3FA1-484B-B658-6214FAADE324}" destId="{E151A1B9-E3F1-4794-9D3E-ACFA47602DA2}" srcOrd="20" destOrd="0" presId="urn:microsoft.com/office/officeart/2005/8/layout/radial6"/>
    <dgm:cxn modelId="{897A6EB0-B90F-4329-A1A3-025486DA6F78}" type="presParOf" srcId="{975CFDC3-3FA1-484B-B658-6214FAADE324}" destId="{47D098E1-2582-4CD6-B565-5171FC89F2A4}" srcOrd="21" destOrd="0" presId="urn:microsoft.com/office/officeart/2005/8/layout/radial6"/>
    <dgm:cxn modelId="{B60D8E8A-7D6F-46C2-A783-BBC257AFBA45}" type="presParOf" srcId="{975CFDC3-3FA1-484B-B658-6214FAADE324}" destId="{2ED77E02-4424-4C73-B7C0-861C51F7E759}" srcOrd="22" destOrd="0" presId="urn:microsoft.com/office/officeart/2005/8/layout/radial6"/>
    <dgm:cxn modelId="{1A66D005-90E8-4887-BE46-ACE0681D40B0}" type="presParOf" srcId="{975CFDC3-3FA1-484B-B658-6214FAADE324}" destId="{E0C1B8AD-DA58-430C-9D22-1ED7A8532962}" srcOrd="23" destOrd="0" presId="urn:microsoft.com/office/officeart/2005/8/layout/radial6"/>
    <dgm:cxn modelId="{05C05C1B-0FF3-4C62-92B9-1F8CF4F7F566}" type="presParOf" srcId="{975CFDC3-3FA1-484B-B658-6214FAADE324}" destId="{58F744BE-D187-456B-B72E-07FA6CD138B0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744BE-D187-456B-B72E-07FA6CD138B0}">
      <dsp:nvSpPr>
        <dsp:cNvPr id="0" name=""/>
        <dsp:cNvSpPr/>
      </dsp:nvSpPr>
      <dsp:spPr>
        <a:xfrm>
          <a:off x="1509176" y="526299"/>
          <a:ext cx="4731231" cy="4731231"/>
        </a:xfrm>
        <a:prstGeom prst="blockArc">
          <a:avLst>
            <a:gd name="adj1" fmla="val 13500000"/>
            <a:gd name="adj2" fmla="val 1620000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098E1-2582-4CD6-B565-5171FC89F2A4}">
      <dsp:nvSpPr>
        <dsp:cNvPr id="0" name=""/>
        <dsp:cNvSpPr/>
      </dsp:nvSpPr>
      <dsp:spPr>
        <a:xfrm>
          <a:off x="1509176" y="526299"/>
          <a:ext cx="4731231" cy="4731231"/>
        </a:xfrm>
        <a:prstGeom prst="blockArc">
          <a:avLst>
            <a:gd name="adj1" fmla="val 10800000"/>
            <a:gd name="adj2" fmla="val 1350000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68F37-09CB-4E0F-A65B-F18B4D192B20}">
      <dsp:nvSpPr>
        <dsp:cNvPr id="0" name=""/>
        <dsp:cNvSpPr/>
      </dsp:nvSpPr>
      <dsp:spPr>
        <a:xfrm>
          <a:off x="1509176" y="526299"/>
          <a:ext cx="4731231" cy="4731231"/>
        </a:xfrm>
        <a:prstGeom prst="blockArc">
          <a:avLst>
            <a:gd name="adj1" fmla="val 8100000"/>
            <a:gd name="adj2" fmla="val 1080000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46D2E-F206-4F20-BE9A-97A83C34E251}">
      <dsp:nvSpPr>
        <dsp:cNvPr id="0" name=""/>
        <dsp:cNvSpPr/>
      </dsp:nvSpPr>
      <dsp:spPr>
        <a:xfrm>
          <a:off x="1509176" y="526299"/>
          <a:ext cx="4731231" cy="4731231"/>
        </a:xfrm>
        <a:prstGeom prst="blockArc">
          <a:avLst>
            <a:gd name="adj1" fmla="val 5400000"/>
            <a:gd name="adj2" fmla="val 810000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60D27-AF65-42F1-97E4-26569ABAB5F5}">
      <dsp:nvSpPr>
        <dsp:cNvPr id="0" name=""/>
        <dsp:cNvSpPr/>
      </dsp:nvSpPr>
      <dsp:spPr>
        <a:xfrm>
          <a:off x="1509176" y="526299"/>
          <a:ext cx="4731231" cy="4731231"/>
        </a:xfrm>
        <a:prstGeom prst="blockArc">
          <a:avLst>
            <a:gd name="adj1" fmla="val 2700000"/>
            <a:gd name="adj2" fmla="val 540000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D0167-8678-47DC-89C4-2A2A95C6570A}">
      <dsp:nvSpPr>
        <dsp:cNvPr id="0" name=""/>
        <dsp:cNvSpPr/>
      </dsp:nvSpPr>
      <dsp:spPr>
        <a:xfrm>
          <a:off x="1509176" y="526299"/>
          <a:ext cx="4731231" cy="4731231"/>
        </a:xfrm>
        <a:prstGeom prst="blockArc">
          <a:avLst>
            <a:gd name="adj1" fmla="val 0"/>
            <a:gd name="adj2" fmla="val 270000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E0A76F-10E2-47EB-BD6A-BD3041411F66}">
      <dsp:nvSpPr>
        <dsp:cNvPr id="0" name=""/>
        <dsp:cNvSpPr/>
      </dsp:nvSpPr>
      <dsp:spPr>
        <a:xfrm>
          <a:off x="1509176" y="526299"/>
          <a:ext cx="4731231" cy="4731231"/>
        </a:xfrm>
        <a:prstGeom prst="blockArc">
          <a:avLst>
            <a:gd name="adj1" fmla="val 18900000"/>
            <a:gd name="adj2" fmla="val 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0D509-0E3E-4BED-9385-F643687D79E6}">
      <dsp:nvSpPr>
        <dsp:cNvPr id="0" name=""/>
        <dsp:cNvSpPr/>
      </dsp:nvSpPr>
      <dsp:spPr>
        <a:xfrm>
          <a:off x="1509176" y="526299"/>
          <a:ext cx="4731231" cy="4731231"/>
        </a:xfrm>
        <a:prstGeom prst="blockArc">
          <a:avLst>
            <a:gd name="adj1" fmla="val 16200000"/>
            <a:gd name="adj2" fmla="val 1890000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C7035-1332-484E-9A11-B3F11AF469BA}">
      <dsp:nvSpPr>
        <dsp:cNvPr id="0" name=""/>
        <dsp:cNvSpPr/>
      </dsp:nvSpPr>
      <dsp:spPr>
        <a:xfrm>
          <a:off x="3069017" y="2086141"/>
          <a:ext cx="1611548" cy="16115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SIP Key Areas </a:t>
          </a:r>
          <a:r>
            <a:rPr lang="en-GB" sz="2400" kern="1200" dirty="0" smtClean="0"/>
            <a:t>2016/17</a:t>
          </a:r>
          <a:endParaRPr lang="en-GB" sz="2400" kern="1200" dirty="0"/>
        </a:p>
      </dsp:txBody>
      <dsp:txXfrm>
        <a:off x="3305023" y="2322147"/>
        <a:ext cx="1139536" cy="1139536"/>
      </dsp:txXfrm>
    </dsp:sp>
    <dsp:sp modelId="{2430A3E7-98C9-44CF-BF45-281F1A37EFA2}">
      <dsp:nvSpPr>
        <dsp:cNvPr id="0" name=""/>
        <dsp:cNvSpPr/>
      </dsp:nvSpPr>
      <dsp:spPr>
        <a:xfrm>
          <a:off x="3162299" y="-145581"/>
          <a:ext cx="1424984" cy="14249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1. To ensure specific groups of  pupils make better than expected </a:t>
          </a: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progress.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370983" y="63103"/>
        <a:ext cx="1007616" cy="1007616"/>
      </dsp:txXfrm>
    </dsp:sp>
    <dsp:sp modelId="{EC88F571-6131-496A-9CFA-19934AE1529D}">
      <dsp:nvSpPr>
        <dsp:cNvPr id="0" name=""/>
        <dsp:cNvSpPr/>
      </dsp:nvSpPr>
      <dsp:spPr>
        <a:xfrm>
          <a:off x="4805852" y="534922"/>
          <a:ext cx="1425931" cy="1425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2. </a:t>
          </a: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To improve attendance and punctuality to meet  97% national target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014675" y="743745"/>
        <a:ext cx="1008285" cy="1008285"/>
      </dsp:txXfrm>
    </dsp:sp>
    <dsp:sp modelId="{A9AB245B-2447-439E-967D-DCB91779BF96}">
      <dsp:nvSpPr>
        <dsp:cNvPr id="0" name=""/>
        <dsp:cNvSpPr/>
      </dsp:nvSpPr>
      <dsp:spPr>
        <a:xfrm>
          <a:off x="5536466" y="2303783"/>
          <a:ext cx="1326660" cy="11762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3. To maintain outstanding in SIAMS 2017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730751" y="2476043"/>
        <a:ext cx="938090" cy="831744"/>
      </dsp:txXfrm>
    </dsp:sp>
    <dsp:sp modelId="{E3419A3E-F9FD-4C81-B168-D8F9DB7F6CAE}">
      <dsp:nvSpPr>
        <dsp:cNvPr id="0" name=""/>
        <dsp:cNvSpPr/>
      </dsp:nvSpPr>
      <dsp:spPr>
        <a:xfrm>
          <a:off x="4805852" y="3822975"/>
          <a:ext cx="1425931" cy="1425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4. To ensure teaching and learning is outstanding across the school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014675" y="4031798"/>
        <a:ext cx="1008285" cy="1008285"/>
      </dsp:txXfrm>
    </dsp:sp>
    <dsp:sp modelId="{A66A2769-3053-4771-A562-86AB63CBF6F5}">
      <dsp:nvSpPr>
        <dsp:cNvPr id="0" name=""/>
        <dsp:cNvSpPr/>
      </dsp:nvSpPr>
      <dsp:spPr>
        <a:xfrm>
          <a:off x="3161826" y="4503953"/>
          <a:ext cx="1425931" cy="1425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5. To improve spelling across the school including spelling within writing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370649" y="4712776"/>
        <a:ext cx="1008285" cy="1008285"/>
      </dsp:txXfrm>
    </dsp:sp>
    <dsp:sp modelId="{BC35060B-42D5-4AD2-B38C-C2C3EB7B74F6}">
      <dsp:nvSpPr>
        <dsp:cNvPr id="0" name=""/>
        <dsp:cNvSpPr/>
      </dsp:nvSpPr>
      <dsp:spPr>
        <a:xfrm>
          <a:off x="1517799" y="3822975"/>
          <a:ext cx="1425931" cy="1425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6. To improve writing outcomes across the school especially for vulnerable groups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726622" y="4031798"/>
        <a:ext cx="1008285" cy="1008285"/>
      </dsp:txXfrm>
    </dsp:sp>
    <dsp:sp modelId="{FDD268B0-ADBB-4DFF-B731-B2AB335592E5}">
      <dsp:nvSpPr>
        <dsp:cNvPr id="0" name=""/>
        <dsp:cNvSpPr/>
      </dsp:nvSpPr>
      <dsp:spPr>
        <a:xfrm>
          <a:off x="985745" y="2327873"/>
          <a:ext cx="1128083" cy="11280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7. </a:t>
          </a:r>
          <a:r>
            <a:rPr lang="en-GB" sz="1000" kern="1200" dirty="0">
              <a:solidFill>
                <a:schemeClr val="bg1"/>
              </a:solidFill>
            </a:rPr>
            <a:t>To Develop Maths Mastery across the school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150949" y="2493077"/>
        <a:ext cx="797675" cy="797675"/>
      </dsp:txXfrm>
    </dsp:sp>
    <dsp:sp modelId="{2ED77E02-4424-4C73-B7C0-861C51F7E759}">
      <dsp:nvSpPr>
        <dsp:cNvPr id="0" name=""/>
        <dsp:cNvSpPr/>
      </dsp:nvSpPr>
      <dsp:spPr>
        <a:xfrm>
          <a:off x="1515453" y="546541"/>
          <a:ext cx="1430624" cy="1402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8. To raise the </a:t>
          </a:r>
          <a:r>
            <a:rPr kumimoji="0" lang="en-GB" altLang="en-US" sz="1000" b="0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profile of Science </a:t>
          </a:r>
          <a:r>
            <a:rPr kumimoji="0" lang="en-GB" altLang="en-US" sz="1000" b="0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across the school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724963" y="751961"/>
        <a:ext cx="1011604" cy="991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75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4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20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79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9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7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38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5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4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68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F0E60-8BB0-493D-8DA3-D535FB075C21}" type="datetimeFigureOut">
              <a:rPr lang="en-GB" smtClean="0"/>
              <a:pPr/>
              <a:t>23/08/2016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52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474" y="3593166"/>
            <a:ext cx="6400800" cy="17526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School Improvement Plan</a:t>
            </a:r>
          </a:p>
          <a:p>
            <a:r>
              <a:rPr lang="en-GB" sz="3600" dirty="0" smtClean="0">
                <a:solidFill>
                  <a:schemeClr val="tx1"/>
                </a:solidFill>
              </a:rPr>
              <a:t>2016/2017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6268670"/>
            <a:ext cx="179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www.akps.org.uk</a:t>
            </a:r>
            <a:endParaRPr lang="en-GB" dirty="0"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052736"/>
            <a:ext cx="3353268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1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6268670"/>
            <a:ext cx="179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www.akps.org.uk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Diagram 40"/>
          <p:cNvGraphicFramePr/>
          <p:nvPr>
            <p:extLst>
              <p:ext uri="{D42A27DB-BD31-4B8C-83A1-F6EECF244321}">
                <p14:modId xmlns:p14="http://schemas.microsoft.com/office/powerpoint/2010/main" val="1057479040"/>
              </p:ext>
            </p:extLst>
          </p:nvPr>
        </p:nvGraphicFramePr>
        <p:xfrm>
          <a:off x="395536" y="381000"/>
          <a:ext cx="7848872" cy="5784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373216"/>
            <a:ext cx="2272124" cy="136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98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25400">
          <a:solidFill>
            <a:srgbClr val="0070C0"/>
          </a:solidFill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Calibri" pitchFamily="34" charset="0"/>
            <a:cs typeface="Times New Roman" pitchFamily="18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102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Sam Saville</cp:lastModifiedBy>
  <cp:revision>75</cp:revision>
  <dcterms:created xsi:type="dcterms:W3CDTF">2013-11-04T17:31:37Z</dcterms:created>
  <dcterms:modified xsi:type="dcterms:W3CDTF">2016-08-23T12:09:31Z</dcterms:modified>
</cp:coreProperties>
</file>