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49FC2-7D7E-428D-B0F0-090B4AC9947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818C627-471A-4F0C-AC48-C3A9E2314A7F}">
      <dgm:prSet phldrT="[Text]"/>
      <dgm:spPr/>
      <dgm:t>
        <a:bodyPr/>
        <a:lstStyle/>
        <a:p>
          <a:r>
            <a:rPr lang="en-GB" dirty="0"/>
            <a:t>SIP Key Areas 2017/18</a:t>
          </a:r>
        </a:p>
      </dgm:t>
    </dgm:pt>
    <dgm:pt modelId="{39F4B412-9391-42C0-9BEF-6D2A27C62F56}" type="parTrans" cxnId="{6E20A387-D224-43F1-9D60-25542BDA07C8}">
      <dgm:prSet/>
      <dgm:spPr/>
      <dgm:t>
        <a:bodyPr/>
        <a:lstStyle/>
        <a:p>
          <a:endParaRPr lang="en-GB"/>
        </a:p>
      </dgm:t>
    </dgm:pt>
    <dgm:pt modelId="{A4131B72-BBC2-47EC-B846-8EE57B854384}" type="sibTrans" cxnId="{6E20A387-D224-43F1-9D60-25542BDA07C8}">
      <dgm:prSet/>
      <dgm:spPr/>
      <dgm:t>
        <a:bodyPr/>
        <a:lstStyle/>
        <a:p>
          <a:endParaRPr lang="en-GB"/>
        </a:p>
      </dgm:t>
    </dgm:pt>
    <dgm:pt modelId="{9793232F-5D4E-40D0-BC25-E8FEE74A1E9B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1. </a:t>
          </a:r>
          <a:r>
            <a:rPr lang="en-GB" sz="1000" b="0" i="0" dirty="0"/>
            <a:t>To ensure progress in non core subjects is in line with core subjects and consistently seen in books</a:t>
          </a:r>
          <a:endParaRPr lang="en-GB" sz="1000" dirty="0">
            <a:solidFill>
              <a:schemeClr val="bg1"/>
            </a:solidFill>
          </a:endParaRPr>
        </a:p>
      </dgm:t>
    </dgm:pt>
    <dgm:pt modelId="{1603130C-F60B-463D-B7E5-BE3E3B9A257A}" type="parTrans" cxnId="{CE6C4D2D-A001-4422-85B8-73B74D10AD5A}">
      <dgm:prSet/>
      <dgm:spPr/>
      <dgm:t>
        <a:bodyPr/>
        <a:lstStyle/>
        <a:p>
          <a:endParaRPr lang="en-GB"/>
        </a:p>
      </dgm:t>
    </dgm:pt>
    <dgm:pt modelId="{DC52FED9-FA79-45E7-9C25-C504B869CE78}" type="sibTrans" cxnId="{CE6C4D2D-A001-4422-85B8-73B74D10AD5A}">
      <dgm:prSet/>
      <dgm:spPr/>
      <dgm:t>
        <a:bodyPr/>
        <a:lstStyle/>
        <a:p>
          <a:endParaRPr lang="en-GB"/>
        </a:p>
      </dgm:t>
    </dgm:pt>
    <dgm:pt modelId="{6977166A-AC43-4F60-9DE4-E1F3996C8FBB}">
      <dgm:prSet phldrT="[Text]" custT="1"/>
      <dgm:spPr/>
      <dgm:t>
        <a:bodyPr/>
        <a:lstStyle/>
        <a:p>
          <a:pPr rtl="0"/>
          <a:r>
            <a:rPr lang="en-GB" sz="1000" dirty="0">
              <a:solidFill>
                <a:schemeClr val="bg1"/>
              </a:solidFill>
            </a:rPr>
            <a:t>4. </a:t>
          </a:r>
          <a:r>
            <a:rPr lang="en-GB" sz="1000" b="0" i="0" dirty="0"/>
            <a:t>To further develop pupil enterprise skills</a:t>
          </a:r>
          <a:endParaRPr lang="en-GB" sz="1000" dirty="0">
            <a:solidFill>
              <a:schemeClr val="bg1"/>
            </a:solidFill>
          </a:endParaRPr>
        </a:p>
      </dgm:t>
    </dgm:pt>
    <dgm:pt modelId="{2A51D3BB-17CC-4A63-A04D-FE5331491D7E}" type="parTrans" cxnId="{A400ECD8-7F2C-4F9C-92ED-39C0A54B3B50}">
      <dgm:prSet/>
      <dgm:spPr/>
      <dgm:t>
        <a:bodyPr/>
        <a:lstStyle/>
        <a:p>
          <a:endParaRPr lang="en-GB"/>
        </a:p>
      </dgm:t>
    </dgm:pt>
    <dgm:pt modelId="{8A94C0F0-9BA4-48E7-ADFF-EBED94733633}" type="sibTrans" cxnId="{A400ECD8-7F2C-4F9C-92ED-39C0A54B3B50}">
      <dgm:prSet/>
      <dgm:spPr/>
      <dgm:t>
        <a:bodyPr/>
        <a:lstStyle/>
        <a:p>
          <a:endParaRPr lang="en-GB"/>
        </a:p>
      </dgm:t>
    </dgm:pt>
    <dgm:pt modelId="{599A2EB9-53E3-4F01-A059-EA33B3126AA2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2. </a:t>
          </a:r>
          <a:r>
            <a:rPr lang="en-GB" sz="1000" dirty="0"/>
            <a:t>To develop pupil leadership across the school to work with subject leaders to enhance subjects</a:t>
          </a:r>
          <a:endParaRPr lang="en-GB" sz="1000" dirty="0">
            <a:solidFill>
              <a:schemeClr val="bg1"/>
            </a:solidFill>
          </a:endParaRPr>
        </a:p>
      </dgm:t>
    </dgm:pt>
    <dgm:pt modelId="{3B0110FD-41B4-4586-B7AA-D0D3B58F7FF9}" type="parTrans" cxnId="{FBE3B052-EA9B-414B-83B5-F5616A470DD6}">
      <dgm:prSet/>
      <dgm:spPr/>
      <dgm:t>
        <a:bodyPr/>
        <a:lstStyle/>
        <a:p>
          <a:endParaRPr lang="en-US"/>
        </a:p>
      </dgm:t>
    </dgm:pt>
    <dgm:pt modelId="{18B60EA4-6EE4-472C-8C34-CD66F991A97A}" type="sibTrans" cxnId="{FBE3B052-EA9B-414B-83B5-F5616A470DD6}">
      <dgm:prSet/>
      <dgm:spPr/>
      <dgm:t>
        <a:bodyPr/>
        <a:lstStyle/>
        <a:p>
          <a:endParaRPr lang="en-US"/>
        </a:p>
      </dgm:t>
    </dgm:pt>
    <dgm:pt modelId="{E62E0717-A440-479E-BCAB-6150D8CC5FD4}">
      <dgm:prSet phldrT="[Text]" custT="1"/>
      <dgm:spPr/>
      <dgm:t>
        <a:bodyPr/>
        <a:lstStyle/>
        <a:p>
          <a:pPr rtl="0"/>
          <a:r>
            <a:rPr kumimoji="0" lang="en-GB" alt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3.  </a:t>
          </a:r>
          <a:r>
            <a:rPr lang="en-GB" sz="1000" b="0" i="0" dirty="0"/>
            <a:t>To further develop the school's partnership with the Church and links with the community</a:t>
          </a:r>
          <a:endParaRPr lang="en-GB" sz="1000" dirty="0">
            <a:solidFill>
              <a:schemeClr val="bg1"/>
            </a:solidFill>
          </a:endParaRPr>
        </a:p>
      </dgm:t>
    </dgm:pt>
    <dgm:pt modelId="{2154C440-4E07-465D-9718-DEE028616907}" type="parTrans" cxnId="{169E6238-A3D7-41E3-986E-5F8018E34872}">
      <dgm:prSet/>
      <dgm:spPr/>
      <dgm:t>
        <a:bodyPr/>
        <a:lstStyle/>
        <a:p>
          <a:endParaRPr lang="en-US"/>
        </a:p>
      </dgm:t>
    </dgm:pt>
    <dgm:pt modelId="{208BFD71-E793-454C-B167-80867FA07CDC}" type="sibTrans" cxnId="{169E6238-A3D7-41E3-986E-5F8018E34872}">
      <dgm:prSet/>
      <dgm:spPr/>
      <dgm:t>
        <a:bodyPr/>
        <a:lstStyle/>
        <a:p>
          <a:endParaRPr lang="en-US"/>
        </a:p>
      </dgm:t>
    </dgm:pt>
    <dgm:pt modelId="{975CFDC3-3FA1-484B-B658-6214FAADE324}" type="pres">
      <dgm:prSet presAssocID="{7C049FC2-7D7E-428D-B0F0-090B4AC9947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EEC7035-1332-484E-9A11-B3F11AF469BA}" type="pres">
      <dgm:prSet presAssocID="{7818C627-471A-4F0C-AC48-C3A9E2314A7F}" presName="centerShape" presStyleLbl="node0" presStyleIdx="0" presStyleCnt="1"/>
      <dgm:spPr/>
    </dgm:pt>
    <dgm:pt modelId="{2430A3E7-98C9-44CF-BF45-281F1A37EFA2}" type="pres">
      <dgm:prSet presAssocID="{9793232F-5D4E-40D0-BC25-E8FEE74A1E9B}" presName="node" presStyleLbl="node1" presStyleIdx="0" presStyleCnt="4" custScaleX="126319" custScaleY="126319">
        <dgm:presLayoutVars>
          <dgm:bulletEnabled val="1"/>
        </dgm:presLayoutVars>
      </dgm:prSet>
      <dgm:spPr/>
    </dgm:pt>
    <dgm:pt modelId="{686B8C48-0E47-4417-AD3A-B6AD000C685A}" type="pres">
      <dgm:prSet presAssocID="{9793232F-5D4E-40D0-BC25-E8FEE74A1E9B}" presName="dummy" presStyleCnt="0"/>
      <dgm:spPr/>
    </dgm:pt>
    <dgm:pt modelId="{EC90D509-0E3E-4BED-9385-F643687D79E6}" type="pres">
      <dgm:prSet presAssocID="{DC52FED9-FA79-45E7-9C25-C504B869CE78}" presName="sibTrans" presStyleLbl="sibTrans2D1" presStyleIdx="0" presStyleCnt="4"/>
      <dgm:spPr/>
    </dgm:pt>
    <dgm:pt modelId="{51A3DCEA-5DC3-48C7-8762-60AB6F0613C8}" type="pres">
      <dgm:prSet presAssocID="{599A2EB9-53E3-4F01-A059-EA33B3126AA2}" presName="node" presStyleLbl="node1" presStyleIdx="1" presStyleCnt="4">
        <dgm:presLayoutVars>
          <dgm:bulletEnabled val="1"/>
        </dgm:presLayoutVars>
      </dgm:prSet>
      <dgm:spPr/>
    </dgm:pt>
    <dgm:pt modelId="{F54C80CD-43DF-41C2-B7BE-6835ADF138B1}" type="pres">
      <dgm:prSet presAssocID="{599A2EB9-53E3-4F01-A059-EA33B3126AA2}" presName="dummy" presStyleCnt="0"/>
      <dgm:spPr/>
    </dgm:pt>
    <dgm:pt modelId="{B31EDFB7-B37F-4115-A2AC-D7308B2A190D}" type="pres">
      <dgm:prSet presAssocID="{18B60EA4-6EE4-472C-8C34-CD66F991A97A}" presName="sibTrans" presStyleLbl="sibTrans2D1" presStyleIdx="1" presStyleCnt="4"/>
      <dgm:spPr/>
    </dgm:pt>
    <dgm:pt modelId="{54191364-281B-4D77-9844-A3BEB996EE21}" type="pres">
      <dgm:prSet presAssocID="{E62E0717-A440-479E-BCAB-6150D8CC5FD4}" presName="node" presStyleLbl="node1" presStyleIdx="2" presStyleCnt="4">
        <dgm:presLayoutVars>
          <dgm:bulletEnabled val="1"/>
        </dgm:presLayoutVars>
      </dgm:prSet>
      <dgm:spPr/>
    </dgm:pt>
    <dgm:pt modelId="{38716210-C5E0-4777-8552-F3108CC91824}" type="pres">
      <dgm:prSet presAssocID="{E62E0717-A440-479E-BCAB-6150D8CC5FD4}" presName="dummy" presStyleCnt="0"/>
      <dgm:spPr/>
    </dgm:pt>
    <dgm:pt modelId="{03A08F91-F4C2-4792-A11A-11D59F106A5D}" type="pres">
      <dgm:prSet presAssocID="{208BFD71-E793-454C-B167-80867FA07CDC}" presName="sibTrans" presStyleLbl="sibTrans2D1" presStyleIdx="2" presStyleCnt="4"/>
      <dgm:spPr/>
    </dgm:pt>
    <dgm:pt modelId="{E3419A3E-F9FD-4C81-B168-D8F9DB7F6CAE}" type="pres">
      <dgm:prSet presAssocID="{6977166A-AC43-4F60-9DE4-E1F3996C8FBB}" presName="node" presStyleLbl="node1" presStyleIdx="3" presStyleCnt="4" custScaleX="126403" custScaleY="126403">
        <dgm:presLayoutVars>
          <dgm:bulletEnabled val="1"/>
        </dgm:presLayoutVars>
      </dgm:prSet>
      <dgm:spPr/>
    </dgm:pt>
    <dgm:pt modelId="{9C2C5992-D119-4469-B8A0-A19A2A9D64CC}" type="pres">
      <dgm:prSet presAssocID="{6977166A-AC43-4F60-9DE4-E1F3996C8FBB}" presName="dummy" presStyleCnt="0"/>
      <dgm:spPr/>
    </dgm:pt>
    <dgm:pt modelId="{8CA60D27-AF65-42F1-97E4-26569ABAB5F5}" type="pres">
      <dgm:prSet presAssocID="{8A94C0F0-9BA4-48E7-ADFF-EBED94733633}" presName="sibTrans" presStyleLbl="sibTrans2D1" presStyleIdx="3" presStyleCnt="4"/>
      <dgm:spPr/>
    </dgm:pt>
  </dgm:ptLst>
  <dgm:cxnLst>
    <dgm:cxn modelId="{874ED817-9147-4EEA-8311-E6A4017C0CFD}" type="presOf" srcId="{7818C627-471A-4F0C-AC48-C3A9E2314A7F}" destId="{7EEC7035-1332-484E-9A11-B3F11AF469BA}" srcOrd="0" destOrd="0" presId="urn:microsoft.com/office/officeart/2005/8/layout/radial6"/>
    <dgm:cxn modelId="{676B0C1A-C3B7-4AF0-A9C9-4F1D46AB02ED}" type="presOf" srcId="{8A94C0F0-9BA4-48E7-ADFF-EBED94733633}" destId="{8CA60D27-AF65-42F1-97E4-26569ABAB5F5}" srcOrd="0" destOrd="0" presId="urn:microsoft.com/office/officeart/2005/8/layout/radial6"/>
    <dgm:cxn modelId="{478B4921-D4FE-4CB2-8C4F-D1577BD203E4}" type="presOf" srcId="{7C049FC2-7D7E-428D-B0F0-090B4AC99472}" destId="{975CFDC3-3FA1-484B-B658-6214FAADE324}" srcOrd="0" destOrd="0" presId="urn:microsoft.com/office/officeart/2005/8/layout/radial6"/>
    <dgm:cxn modelId="{8798E424-7273-426E-9154-48910AA38BA7}" type="presOf" srcId="{9793232F-5D4E-40D0-BC25-E8FEE74A1E9B}" destId="{2430A3E7-98C9-44CF-BF45-281F1A37EFA2}" srcOrd="0" destOrd="0" presId="urn:microsoft.com/office/officeart/2005/8/layout/radial6"/>
    <dgm:cxn modelId="{CE6C4D2D-A001-4422-85B8-73B74D10AD5A}" srcId="{7818C627-471A-4F0C-AC48-C3A9E2314A7F}" destId="{9793232F-5D4E-40D0-BC25-E8FEE74A1E9B}" srcOrd="0" destOrd="0" parTransId="{1603130C-F60B-463D-B7E5-BE3E3B9A257A}" sibTransId="{DC52FED9-FA79-45E7-9C25-C504B869CE78}"/>
    <dgm:cxn modelId="{169E6238-A3D7-41E3-986E-5F8018E34872}" srcId="{7818C627-471A-4F0C-AC48-C3A9E2314A7F}" destId="{E62E0717-A440-479E-BCAB-6150D8CC5FD4}" srcOrd="2" destOrd="0" parTransId="{2154C440-4E07-465D-9718-DEE028616907}" sibTransId="{208BFD71-E793-454C-B167-80867FA07CDC}"/>
    <dgm:cxn modelId="{33B2A44D-EA0B-41F3-BB67-69CE3CE56D46}" type="presOf" srcId="{599A2EB9-53E3-4F01-A059-EA33B3126AA2}" destId="{51A3DCEA-5DC3-48C7-8762-60AB6F0613C8}" srcOrd="0" destOrd="0" presId="urn:microsoft.com/office/officeart/2005/8/layout/radial6"/>
    <dgm:cxn modelId="{0A433B51-1889-47FE-864A-7ED8A7C4F230}" type="presOf" srcId="{E62E0717-A440-479E-BCAB-6150D8CC5FD4}" destId="{54191364-281B-4D77-9844-A3BEB996EE21}" srcOrd="0" destOrd="0" presId="urn:microsoft.com/office/officeart/2005/8/layout/radial6"/>
    <dgm:cxn modelId="{FBE3B052-EA9B-414B-83B5-F5616A470DD6}" srcId="{7818C627-471A-4F0C-AC48-C3A9E2314A7F}" destId="{599A2EB9-53E3-4F01-A059-EA33B3126AA2}" srcOrd="1" destOrd="0" parTransId="{3B0110FD-41B4-4586-B7AA-D0D3B58F7FF9}" sibTransId="{18B60EA4-6EE4-472C-8C34-CD66F991A97A}"/>
    <dgm:cxn modelId="{6E20A387-D224-43F1-9D60-25542BDA07C8}" srcId="{7C049FC2-7D7E-428D-B0F0-090B4AC99472}" destId="{7818C627-471A-4F0C-AC48-C3A9E2314A7F}" srcOrd="0" destOrd="0" parTransId="{39F4B412-9391-42C0-9BEF-6D2A27C62F56}" sibTransId="{A4131B72-BBC2-47EC-B846-8EE57B854384}"/>
    <dgm:cxn modelId="{DC83C7B7-0B67-4CC7-93F9-72028EA726FA}" type="presOf" srcId="{208BFD71-E793-454C-B167-80867FA07CDC}" destId="{03A08F91-F4C2-4792-A11A-11D59F106A5D}" srcOrd="0" destOrd="0" presId="urn:microsoft.com/office/officeart/2005/8/layout/radial6"/>
    <dgm:cxn modelId="{8A4AA5BA-77B0-48D2-B85C-926AD2724EBA}" type="presOf" srcId="{18B60EA4-6EE4-472C-8C34-CD66F991A97A}" destId="{B31EDFB7-B37F-4115-A2AC-D7308B2A190D}" srcOrd="0" destOrd="0" presId="urn:microsoft.com/office/officeart/2005/8/layout/radial6"/>
    <dgm:cxn modelId="{C65708D1-3168-4BA7-8E3E-31C15DA3B850}" type="presOf" srcId="{DC52FED9-FA79-45E7-9C25-C504B869CE78}" destId="{EC90D509-0E3E-4BED-9385-F643687D79E6}" srcOrd="0" destOrd="0" presId="urn:microsoft.com/office/officeart/2005/8/layout/radial6"/>
    <dgm:cxn modelId="{A400ECD8-7F2C-4F9C-92ED-39C0A54B3B50}" srcId="{7818C627-471A-4F0C-AC48-C3A9E2314A7F}" destId="{6977166A-AC43-4F60-9DE4-E1F3996C8FBB}" srcOrd="3" destOrd="0" parTransId="{2A51D3BB-17CC-4A63-A04D-FE5331491D7E}" sibTransId="{8A94C0F0-9BA4-48E7-ADFF-EBED94733633}"/>
    <dgm:cxn modelId="{FB3C6DE7-A13D-4FE3-A9C6-4DCD2C87256C}" type="presOf" srcId="{6977166A-AC43-4F60-9DE4-E1F3996C8FBB}" destId="{E3419A3E-F9FD-4C81-B168-D8F9DB7F6CAE}" srcOrd="0" destOrd="0" presId="urn:microsoft.com/office/officeart/2005/8/layout/radial6"/>
    <dgm:cxn modelId="{6D7726F6-63EF-4672-B319-9F0B192E7273}" type="presParOf" srcId="{975CFDC3-3FA1-484B-B658-6214FAADE324}" destId="{7EEC7035-1332-484E-9A11-B3F11AF469BA}" srcOrd="0" destOrd="0" presId="urn:microsoft.com/office/officeart/2005/8/layout/radial6"/>
    <dgm:cxn modelId="{425E240B-1B2F-41E9-882B-FB485F44DD73}" type="presParOf" srcId="{975CFDC3-3FA1-484B-B658-6214FAADE324}" destId="{2430A3E7-98C9-44CF-BF45-281F1A37EFA2}" srcOrd="1" destOrd="0" presId="urn:microsoft.com/office/officeart/2005/8/layout/radial6"/>
    <dgm:cxn modelId="{A93AD68F-04A6-4611-9465-0F56C5A1023F}" type="presParOf" srcId="{975CFDC3-3FA1-484B-B658-6214FAADE324}" destId="{686B8C48-0E47-4417-AD3A-B6AD000C685A}" srcOrd="2" destOrd="0" presId="urn:microsoft.com/office/officeart/2005/8/layout/radial6"/>
    <dgm:cxn modelId="{C8758F6B-73F5-4D3A-A611-E90943099DA2}" type="presParOf" srcId="{975CFDC3-3FA1-484B-B658-6214FAADE324}" destId="{EC90D509-0E3E-4BED-9385-F643687D79E6}" srcOrd="3" destOrd="0" presId="urn:microsoft.com/office/officeart/2005/8/layout/radial6"/>
    <dgm:cxn modelId="{9C1F0425-B2AC-48F6-9E4C-113AB3A8D6D6}" type="presParOf" srcId="{975CFDC3-3FA1-484B-B658-6214FAADE324}" destId="{51A3DCEA-5DC3-48C7-8762-60AB6F0613C8}" srcOrd="4" destOrd="0" presId="urn:microsoft.com/office/officeart/2005/8/layout/radial6"/>
    <dgm:cxn modelId="{578953C9-D7A7-402B-86C7-43B56169F6AD}" type="presParOf" srcId="{975CFDC3-3FA1-484B-B658-6214FAADE324}" destId="{F54C80CD-43DF-41C2-B7BE-6835ADF138B1}" srcOrd="5" destOrd="0" presId="urn:microsoft.com/office/officeart/2005/8/layout/radial6"/>
    <dgm:cxn modelId="{0A45BCEA-825B-496A-99DB-40C5D05F84E8}" type="presParOf" srcId="{975CFDC3-3FA1-484B-B658-6214FAADE324}" destId="{B31EDFB7-B37F-4115-A2AC-D7308B2A190D}" srcOrd="6" destOrd="0" presId="urn:microsoft.com/office/officeart/2005/8/layout/radial6"/>
    <dgm:cxn modelId="{B1BC3E43-C1A9-485D-9B1A-DF520F5A6E4E}" type="presParOf" srcId="{975CFDC3-3FA1-484B-B658-6214FAADE324}" destId="{54191364-281B-4D77-9844-A3BEB996EE21}" srcOrd="7" destOrd="0" presId="urn:microsoft.com/office/officeart/2005/8/layout/radial6"/>
    <dgm:cxn modelId="{4C519A9F-0E8F-4D5F-B7C5-F0A1D7764D08}" type="presParOf" srcId="{975CFDC3-3FA1-484B-B658-6214FAADE324}" destId="{38716210-C5E0-4777-8552-F3108CC91824}" srcOrd="8" destOrd="0" presId="urn:microsoft.com/office/officeart/2005/8/layout/radial6"/>
    <dgm:cxn modelId="{01DC8770-AF7B-4E94-96EC-88951AC1F87D}" type="presParOf" srcId="{975CFDC3-3FA1-484B-B658-6214FAADE324}" destId="{03A08F91-F4C2-4792-A11A-11D59F106A5D}" srcOrd="9" destOrd="0" presId="urn:microsoft.com/office/officeart/2005/8/layout/radial6"/>
    <dgm:cxn modelId="{1B6DB176-4727-4D11-9DD7-1169024ADE7C}" type="presParOf" srcId="{975CFDC3-3FA1-484B-B658-6214FAADE324}" destId="{E3419A3E-F9FD-4C81-B168-D8F9DB7F6CAE}" srcOrd="10" destOrd="0" presId="urn:microsoft.com/office/officeart/2005/8/layout/radial6"/>
    <dgm:cxn modelId="{DC689FB2-C114-4A08-93A2-AED199782A1F}" type="presParOf" srcId="{975CFDC3-3FA1-484B-B658-6214FAADE324}" destId="{9C2C5992-D119-4469-B8A0-A19A2A9D64CC}" srcOrd="11" destOrd="0" presId="urn:microsoft.com/office/officeart/2005/8/layout/radial6"/>
    <dgm:cxn modelId="{DA53F670-DF1B-487D-B7CF-303C71AB2263}" type="presParOf" srcId="{975CFDC3-3FA1-484B-B658-6214FAADE324}" destId="{8CA60D27-AF65-42F1-97E4-26569ABAB5F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60D27-AF65-42F1-97E4-26569ABAB5F5}">
      <dsp:nvSpPr>
        <dsp:cNvPr id="0" name=""/>
        <dsp:cNvSpPr/>
      </dsp:nvSpPr>
      <dsp:spPr>
        <a:xfrm>
          <a:off x="1792303" y="759718"/>
          <a:ext cx="4453386" cy="4453386"/>
        </a:xfrm>
        <a:prstGeom prst="blockArc">
          <a:avLst>
            <a:gd name="adj1" fmla="val 10800000"/>
            <a:gd name="adj2" fmla="val 16200000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08F91-F4C2-4792-A11A-11D59F106A5D}">
      <dsp:nvSpPr>
        <dsp:cNvPr id="0" name=""/>
        <dsp:cNvSpPr/>
      </dsp:nvSpPr>
      <dsp:spPr>
        <a:xfrm>
          <a:off x="1792303" y="759718"/>
          <a:ext cx="4453386" cy="4453386"/>
        </a:xfrm>
        <a:prstGeom prst="blockArc">
          <a:avLst>
            <a:gd name="adj1" fmla="val 5400000"/>
            <a:gd name="adj2" fmla="val 10800000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1EDFB7-B37F-4115-A2AC-D7308B2A190D}">
      <dsp:nvSpPr>
        <dsp:cNvPr id="0" name=""/>
        <dsp:cNvSpPr/>
      </dsp:nvSpPr>
      <dsp:spPr>
        <a:xfrm>
          <a:off x="1792303" y="759718"/>
          <a:ext cx="4453386" cy="4453386"/>
        </a:xfrm>
        <a:prstGeom prst="blockArc">
          <a:avLst>
            <a:gd name="adj1" fmla="val 0"/>
            <a:gd name="adj2" fmla="val 5400000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0D509-0E3E-4BED-9385-F643687D79E6}">
      <dsp:nvSpPr>
        <dsp:cNvPr id="0" name=""/>
        <dsp:cNvSpPr/>
      </dsp:nvSpPr>
      <dsp:spPr>
        <a:xfrm>
          <a:off x="1792303" y="759718"/>
          <a:ext cx="4453386" cy="4453386"/>
        </a:xfrm>
        <a:prstGeom prst="blockArc">
          <a:avLst>
            <a:gd name="adj1" fmla="val 16200000"/>
            <a:gd name="adj2" fmla="val 0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C7035-1332-484E-9A11-B3F11AF469BA}">
      <dsp:nvSpPr>
        <dsp:cNvPr id="0" name=""/>
        <dsp:cNvSpPr/>
      </dsp:nvSpPr>
      <dsp:spPr>
        <a:xfrm>
          <a:off x="2995730" y="1963145"/>
          <a:ext cx="2046532" cy="20465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SIP Key Areas 2017/18</a:t>
          </a:r>
        </a:p>
      </dsp:txBody>
      <dsp:txXfrm>
        <a:off x="3295438" y="2262853"/>
        <a:ext cx="1447116" cy="1447116"/>
      </dsp:txXfrm>
    </dsp:sp>
    <dsp:sp modelId="{2430A3E7-98C9-44CF-BF45-281F1A37EFA2}">
      <dsp:nvSpPr>
        <dsp:cNvPr id="0" name=""/>
        <dsp:cNvSpPr/>
      </dsp:nvSpPr>
      <dsp:spPr>
        <a:xfrm>
          <a:off x="3114190" y="-93514"/>
          <a:ext cx="1809611" cy="18096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GB" altLang="en-US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1. </a:t>
          </a:r>
          <a:r>
            <a:rPr lang="en-GB" sz="1000" b="0" i="0" kern="1200" dirty="0"/>
            <a:t>To ensure progress in non core subjects is in line with core subjects and consistently seen in books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379201" y="171497"/>
        <a:ext cx="1279589" cy="1279589"/>
      </dsp:txXfrm>
    </dsp:sp>
    <dsp:sp modelId="{51A3DCEA-5DC3-48C7-8762-60AB6F0613C8}">
      <dsp:nvSpPr>
        <dsp:cNvPr id="0" name=""/>
        <dsp:cNvSpPr/>
      </dsp:nvSpPr>
      <dsp:spPr>
        <a:xfrm>
          <a:off x="5477830" y="2270125"/>
          <a:ext cx="1432572" cy="14325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GB" altLang="en-US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2. </a:t>
          </a:r>
          <a:r>
            <a:rPr lang="en-GB" sz="1000" kern="1200" dirty="0"/>
            <a:t>To develop pupil leadership across the school to work with subject leaders to enhance subjects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687625" y="2479920"/>
        <a:ext cx="1012982" cy="1012982"/>
      </dsp:txXfrm>
    </dsp:sp>
    <dsp:sp modelId="{54191364-281B-4D77-9844-A3BEB996EE21}">
      <dsp:nvSpPr>
        <dsp:cNvPr id="0" name=""/>
        <dsp:cNvSpPr/>
      </dsp:nvSpPr>
      <dsp:spPr>
        <a:xfrm>
          <a:off x="3302710" y="4445245"/>
          <a:ext cx="1432572" cy="14325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GB" altLang="en-US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rPr>
            <a:t>3.  </a:t>
          </a:r>
          <a:r>
            <a:rPr lang="en-GB" sz="1000" b="0" i="0" kern="1200" dirty="0"/>
            <a:t>To further develop the school's partnership with the Church and links with the community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512505" y="4655040"/>
        <a:ext cx="1012982" cy="1012982"/>
      </dsp:txXfrm>
    </dsp:sp>
    <dsp:sp modelId="{E3419A3E-F9FD-4C81-B168-D8F9DB7F6CAE}">
      <dsp:nvSpPr>
        <dsp:cNvPr id="0" name=""/>
        <dsp:cNvSpPr/>
      </dsp:nvSpPr>
      <dsp:spPr>
        <a:xfrm>
          <a:off x="938468" y="2081004"/>
          <a:ext cx="1810814" cy="18108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</a:rPr>
            <a:t>4. </a:t>
          </a:r>
          <a:r>
            <a:rPr lang="en-GB" sz="1000" b="0" i="0" kern="1200" dirty="0"/>
            <a:t>To further develop pupil enterprise skills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203656" y="2346192"/>
        <a:ext cx="1280438" cy="1280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75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4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20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79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9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7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1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38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5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4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68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F0E60-8BB0-493D-8DA3-D535FB075C21}" type="datetimeFigureOut">
              <a:rPr lang="en-GB" smtClean="0"/>
              <a:pPr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23B4-BBE7-4402-A515-72E5967F40F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52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474" y="3593166"/>
            <a:ext cx="6400800" cy="17526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School Improvement Plan</a:t>
            </a:r>
          </a:p>
          <a:p>
            <a:r>
              <a:rPr lang="en-GB" sz="3600" dirty="0">
                <a:solidFill>
                  <a:schemeClr val="tx1"/>
                </a:solidFill>
              </a:rPr>
              <a:t>2017/2018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6268670"/>
            <a:ext cx="179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cs typeface="Arial" panose="020B0604020202020204" pitchFamily="34" charset="0"/>
              </a:rPr>
              <a:t>www.akps.org.uk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052736"/>
            <a:ext cx="3353268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107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6268670"/>
            <a:ext cx="179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cs typeface="Arial" panose="020B0604020202020204" pitchFamily="34" charset="0"/>
              </a:rPr>
              <a:t>www.akps.org.uk</a:t>
            </a: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Diagram 40"/>
          <p:cNvGraphicFramePr/>
          <p:nvPr>
            <p:extLst>
              <p:ext uri="{D42A27DB-BD31-4B8C-83A1-F6EECF244321}">
                <p14:modId xmlns:p14="http://schemas.microsoft.com/office/powerpoint/2010/main" val="2401291919"/>
              </p:ext>
            </p:extLst>
          </p:nvPr>
        </p:nvGraphicFramePr>
        <p:xfrm>
          <a:off x="395536" y="381000"/>
          <a:ext cx="7848872" cy="5784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373216"/>
            <a:ext cx="2272124" cy="136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98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25400">
          <a:solidFill>
            <a:srgbClr val="0070C0"/>
          </a:solidFill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Calibri" pitchFamily="34" charset="0"/>
            <a:cs typeface="Times New Roman" pitchFamily="18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83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L perring</cp:lastModifiedBy>
  <cp:revision>77</cp:revision>
  <dcterms:created xsi:type="dcterms:W3CDTF">2013-11-04T17:31:37Z</dcterms:created>
  <dcterms:modified xsi:type="dcterms:W3CDTF">2017-09-14T20:29:55Z</dcterms:modified>
</cp:coreProperties>
</file>