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46" y="-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49FC2-7D7E-428D-B0F0-090B4AC9947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818C627-471A-4F0C-AC48-C3A9E2314A7F}">
      <dgm:prSet phldrT="[Text]"/>
      <dgm:spPr/>
      <dgm:t>
        <a:bodyPr/>
        <a:lstStyle/>
        <a:p>
          <a:r>
            <a:rPr lang="en-GB" dirty="0" smtClean="0"/>
            <a:t>SIP Key Areas 2014/15</a:t>
          </a:r>
          <a:endParaRPr lang="en-GB" dirty="0"/>
        </a:p>
      </dgm:t>
    </dgm:pt>
    <dgm:pt modelId="{39F4B412-9391-42C0-9BEF-6D2A27C62F56}" type="parTrans" cxnId="{6E20A387-D224-43F1-9D60-25542BDA07C8}">
      <dgm:prSet/>
      <dgm:spPr/>
      <dgm:t>
        <a:bodyPr/>
        <a:lstStyle/>
        <a:p>
          <a:endParaRPr lang="en-GB"/>
        </a:p>
      </dgm:t>
    </dgm:pt>
    <dgm:pt modelId="{A4131B72-BBC2-47EC-B846-8EE57B854384}" type="sibTrans" cxnId="{6E20A387-D224-43F1-9D60-25542BDA07C8}">
      <dgm:prSet/>
      <dgm:spPr/>
      <dgm:t>
        <a:bodyPr/>
        <a:lstStyle/>
        <a:p>
          <a:endParaRPr lang="en-GB"/>
        </a:p>
      </dgm:t>
    </dgm:pt>
    <dgm:pt modelId="{9793232F-5D4E-40D0-BC25-E8FEE74A1E9B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1. To raise standards in writing across the school. </a:t>
          </a:r>
          <a:endParaRPr lang="en-GB" sz="1000" dirty="0">
            <a:solidFill>
              <a:schemeClr val="bg1"/>
            </a:solidFill>
          </a:endParaRPr>
        </a:p>
      </dgm:t>
    </dgm:pt>
    <dgm:pt modelId="{1603130C-F60B-463D-B7E5-BE3E3B9A257A}" type="parTrans" cxnId="{CE6C4D2D-A001-4422-85B8-73B74D10AD5A}">
      <dgm:prSet/>
      <dgm:spPr/>
      <dgm:t>
        <a:bodyPr/>
        <a:lstStyle/>
        <a:p>
          <a:endParaRPr lang="en-GB"/>
        </a:p>
      </dgm:t>
    </dgm:pt>
    <dgm:pt modelId="{DC52FED9-FA79-45E7-9C25-C504B869CE78}" type="sibTrans" cxnId="{CE6C4D2D-A001-4422-85B8-73B74D10AD5A}">
      <dgm:prSet/>
      <dgm:spPr/>
      <dgm:t>
        <a:bodyPr/>
        <a:lstStyle/>
        <a:p>
          <a:endParaRPr lang="en-GB"/>
        </a:p>
      </dgm:t>
    </dgm:pt>
    <dgm:pt modelId="{B452C882-7A29-4FA5-BEC4-C690B877600E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2. To raise reading standards across the whole school.</a:t>
          </a:r>
          <a:endParaRPr lang="en-GB" sz="1000" dirty="0">
            <a:solidFill>
              <a:schemeClr val="bg1"/>
            </a:solidFill>
          </a:endParaRPr>
        </a:p>
      </dgm:t>
    </dgm:pt>
    <dgm:pt modelId="{1A6029E2-FB08-4D4D-AF65-2846FAC1CEF3}" type="parTrans" cxnId="{24A73AA0-4B0A-4B7F-A823-4A01CB9A03D6}">
      <dgm:prSet/>
      <dgm:spPr/>
      <dgm:t>
        <a:bodyPr/>
        <a:lstStyle/>
        <a:p>
          <a:endParaRPr lang="en-GB"/>
        </a:p>
      </dgm:t>
    </dgm:pt>
    <dgm:pt modelId="{FB199AA9-0B19-4E61-B9EC-FCE71E3AF113}" type="sibTrans" cxnId="{24A73AA0-4B0A-4B7F-A823-4A01CB9A03D6}">
      <dgm:prSet/>
      <dgm:spPr/>
      <dgm:t>
        <a:bodyPr/>
        <a:lstStyle/>
        <a:p>
          <a:endParaRPr lang="en-GB"/>
        </a:p>
      </dgm:t>
    </dgm:pt>
    <dgm:pt modelId="{7B7FBFC7-E0B6-41FD-8650-A2A5EA684005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3. To improve mental mathematics and calculation</a:t>
          </a:r>
          <a:r>
            <a:rPr kumimoji="0" lang="en-GB" altLang="en-U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.</a:t>
          </a:r>
          <a:endParaRPr lang="en-GB" sz="900" dirty="0">
            <a:solidFill>
              <a:schemeClr val="bg1"/>
            </a:solidFill>
          </a:endParaRPr>
        </a:p>
      </dgm:t>
    </dgm:pt>
    <dgm:pt modelId="{DA83709C-4237-45EF-91BC-F3D9363043E7}" type="parTrans" cxnId="{FC540C1B-F1A1-4050-A092-3BC8AC780402}">
      <dgm:prSet/>
      <dgm:spPr/>
      <dgm:t>
        <a:bodyPr/>
        <a:lstStyle/>
        <a:p>
          <a:endParaRPr lang="en-GB"/>
        </a:p>
      </dgm:t>
    </dgm:pt>
    <dgm:pt modelId="{BC8ADE91-E9EF-4A90-9FE6-1E8BB4126B45}" type="sibTrans" cxnId="{FC540C1B-F1A1-4050-A092-3BC8AC780402}">
      <dgm:prSet/>
      <dgm:spPr/>
      <dgm:t>
        <a:bodyPr/>
        <a:lstStyle/>
        <a:p>
          <a:endParaRPr lang="en-GB"/>
        </a:p>
      </dgm:t>
    </dgm:pt>
    <dgm:pt modelId="{D095ACFC-1C22-46B3-BC38-92D08A98F931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9. To develop a valuable Early years outside area.  </a:t>
          </a:r>
          <a:endParaRPr lang="en-GB" sz="1000" dirty="0">
            <a:solidFill>
              <a:schemeClr val="bg1"/>
            </a:solidFill>
          </a:endParaRPr>
        </a:p>
      </dgm:t>
    </dgm:pt>
    <dgm:pt modelId="{54198F8B-F9CD-4C2A-AAD1-7A2CB8DC6636}" type="parTrans" cxnId="{89303C84-B1B7-490E-8D39-58F0ABFC2333}">
      <dgm:prSet/>
      <dgm:spPr/>
      <dgm:t>
        <a:bodyPr/>
        <a:lstStyle/>
        <a:p>
          <a:endParaRPr lang="en-GB"/>
        </a:p>
      </dgm:t>
    </dgm:pt>
    <dgm:pt modelId="{02C3568F-0382-4500-A05D-13445879400D}" type="sibTrans" cxnId="{89303C84-B1B7-490E-8D39-58F0ABFC2333}">
      <dgm:prSet/>
      <dgm:spPr/>
      <dgm:t>
        <a:bodyPr/>
        <a:lstStyle/>
        <a:p>
          <a:endParaRPr lang="en-GB"/>
        </a:p>
      </dgm:t>
    </dgm:pt>
    <dgm:pt modelId="{6F04ED91-591C-4D6D-A98A-04BB2B940480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6. To develop and establish an effective assessment and monitoring system</a:t>
          </a:r>
          <a:endParaRPr lang="en-GB" sz="1000" dirty="0">
            <a:solidFill>
              <a:schemeClr val="bg1"/>
            </a:solidFill>
          </a:endParaRPr>
        </a:p>
      </dgm:t>
    </dgm:pt>
    <dgm:pt modelId="{571B47D6-ABDD-4671-B5ED-533B0D8F0E2C}" type="parTrans" cxnId="{33700400-0C4F-4DDD-9334-91D8FBC52E4D}">
      <dgm:prSet/>
      <dgm:spPr/>
      <dgm:t>
        <a:bodyPr/>
        <a:lstStyle/>
        <a:p>
          <a:endParaRPr lang="en-GB"/>
        </a:p>
      </dgm:t>
    </dgm:pt>
    <dgm:pt modelId="{E2D749DB-B180-49A1-B9C8-2A6C4B49635B}" type="sibTrans" cxnId="{33700400-0C4F-4DDD-9334-91D8FBC52E4D}">
      <dgm:prSet/>
      <dgm:spPr/>
      <dgm:t>
        <a:bodyPr/>
        <a:lstStyle/>
        <a:p>
          <a:endParaRPr lang="en-GB"/>
        </a:p>
      </dgm:t>
    </dgm:pt>
    <dgm:pt modelId="{268B2446-AF57-4B3E-A3D0-523601C09D32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4. Develop the role of all subject leaders, especially in core subjects</a:t>
          </a:r>
          <a:r>
            <a: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. </a:t>
          </a:r>
          <a:endParaRPr lang="en-GB" sz="1100" dirty="0"/>
        </a:p>
      </dgm:t>
    </dgm:pt>
    <dgm:pt modelId="{D3F0CDE0-0DFA-4BC2-843C-4E119D89E842}" type="parTrans" cxnId="{42BF5D5F-32F2-499F-8D5A-00EB7B6CF8BC}">
      <dgm:prSet/>
      <dgm:spPr/>
      <dgm:t>
        <a:bodyPr/>
        <a:lstStyle/>
        <a:p>
          <a:endParaRPr lang="en-GB"/>
        </a:p>
      </dgm:t>
    </dgm:pt>
    <dgm:pt modelId="{405B1915-C9B0-47D6-98D5-CEA8BC63DABD}" type="sibTrans" cxnId="{42BF5D5F-32F2-499F-8D5A-00EB7B6CF8BC}">
      <dgm:prSet/>
      <dgm:spPr/>
      <dgm:t>
        <a:bodyPr/>
        <a:lstStyle/>
        <a:p>
          <a:endParaRPr lang="en-GB"/>
        </a:p>
      </dgm:t>
    </dgm:pt>
    <dgm:pt modelId="{6977166A-AC43-4F60-9DE4-E1F3996C8FBB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5. To further develop SEND provision and effective tracking of SEND and disadvantaged pupils.</a:t>
          </a:r>
          <a:endParaRPr lang="en-GB" sz="1000" dirty="0">
            <a:solidFill>
              <a:schemeClr val="bg1"/>
            </a:solidFill>
          </a:endParaRPr>
        </a:p>
      </dgm:t>
    </dgm:pt>
    <dgm:pt modelId="{2A51D3BB-17CC-4A63-A04D-FE5331491D7E}" type="parTrans" cxnId="{A400ECD8-7F2C-4F9C-92ED-39C0A54B3B50}">
      <dgm:prSet/>
      <dgm:spPr/>
      <dgm:t>
        <a:bodyPr/>
        <a:lstStyle/>
        <a:p>
          <a:endParaRPr lang="en-GB"/>
        </a:p>
      </dgm:t>
    </dgm:pt>
    <dgm:pt modelId="{8A94C0F0-9BA4-48E7-ADFF-EBED94733633}" type="sibTrans" cxnId="{A400ECD8-7F2C-4F9C-92ED-39C0A54B3B50}">
      <dgm:prSet/>
      <dgm:spPr/>
      <dgm:t>
        <a:bodyPr/>
        <a:lstStyle/>
        <a:p>
          <a:endParaRPr lang="en-GB"/>
        </a:p>
      </dgm:t>
    </dgm:pt>
    <dgm:pt modelId="{0CC91640-3F32-4142-9B01-7FCC5CDB6D16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7. To further develop church  links. </a:t>
          </a:r>
          <a:endParaRPr lang="en-GB" sz="1000" dirty="0">
            <a:solidFill>
              <a:schemeClr val="bg1"/>
            </a:solidFill>
          </a:endParaRPr>
        </a:p>
      </dgm:t>
    </dgm:pt>
    <dgm:pt modelId="{A960B5B2-48A0-4CED-9ADD-FB63F0A5F3B8}" type="parTrans" cxnId="{D6EE0204-8950-486E-AB61-69F381120393}">
      <dgm:prSet/>
      <dgm:spPr/>
      <dgm:t>
        <a:bodyPr/>
        <a:lstStyle/>
        <a:p>
          <a:endParaRPr lang="en-GB"/>
        </a:p>
      </dgm:t>
    </dgm:pt>
    <dgm:pt modelId="{DE02C617-73EF-43BC-97D0-04AC03F78C43}" type="sibTrans" cxnId="{D6EE0204-8950-486E-AB61-69F381120393}">
      <dgm:prSet/>
      <dgm:spPr/>
      <dgm:t>
        <a:bodyPr/>
        <a:lstStyle/>
        <a:p>
          <a:endParaRPr lang="en-GB"/>
        </a:p>
      </dgm:t>
    </dgm:pt>
    <dgm:pt modelId="{CFF0681E-2CA1-4DE4-A469-1717970F5136}">
      <dgm:prSet custT="1"/>
      <dgm:spPr/>
      <dgm:t>
        <a:bodyPr/>
        <a:lstStyle/>
        <a:p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8.To develop the monitoring role of Governors</a:t>
          </a:r>
          <a:endParaRPr lang="en-GB" sz="1000" dirty="0">
            <a:solidFill>
              <a:schemeClr val="bg1"/>
            </a:solidFill>
          </a:endParaRPr>
        </a:p>
      </dgm:t>
    </dgm:pt>
    <dgm:pt modelId="{EB487E4E-FFFC-448C-BBDA-1144F7B6C45D}" type="parTrans" cxnId="{408BC643-DA3D-4D46-BAFE-327832CF57AD}">
      <dgm:prSet/>
      <dgm:spPr/>
      <dgm:t>
        <a:bodyPr/>
        <a:lstStyle/>
        <a:p>
          <a:endParaRPr lang="en-GB"/>
        </a:p>
      </dgm:t>
    </dgm:pt>
    <dgm:pt modelId="{36D6AF35-9FD0-45D5-B3FD-1AEC04517778}" type="sibTrans" cxnId="{408BC643-DA3D-4D46-BAFE-327832CF57AD}">
      <dgm:prSet/>
      <dgm:spPr/>
      <dgm:t>
        <a:bodyPr/>
        <a:lstStyle/>
        <a:p>
          <a:endParaRPr lang="en-GB"/>
        </a:p>
      </dgm:t>
    </dgm:pt>
    <dgm:pt modelId="{975CFDC3-3FA1-484B-B658-6214FAADE324}" type="pres">
      <dgm:prSet presAssocID="{7C049FC2-7D7E-428D-B0F0-090B4AC994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EEC7035-1332-484E-9A11-B3F11AF469BA}" type="pres">
      <dgm:prSet presAssocID="{7818C627-471A-4F0C-AC48-C3A9E2314A7F}" presName="centerShape" presStyleLbl="node0" presStyleIdx="0" presStyleCnt="1"/>
      <dgm:spPr/>
      <dgm:t>
        <a:bodyPr/>
        <a:lstStyle/>
        <a:p>
          <a:endParaRPr lang="en-GB"/>
        </a:p>
      </dgm:t>
    </dgm:pt>
    <dgm:pt modelId="{2430A3E7-98C9-44CF-BF45-281F1A37EFA2}" type="pres">
      <dgm:prSet presAssocID="{9793232F-5D4E-40D0-BC25-E8FEE74A1E9B}" presName="node" presStyleLbl="node1" presStyleIdx="0" presStyleCnt="9" custScaleX="126319" custScaleY="1263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6B8C48-0E47-4417-AD3A-B6AD000C685A}" type="pres">
      <dgm:prSet presAssocID="{9793232F-5D4E-40D0-BC25-E8FEE74A1E9B}" presName="dummy" presStyleCnt="0"/>
      <dgm:spPr/>
    </dgm:pt>
    <dgm:pt modelId="{EC90D509-0E3E-4BED-9385-F643687D79E6}" type="pres">
      <dgm:prSet presAssocID="{DC52FED9-FA79-45E7-9C25-C504B869CE78}" presName="sibTrans" presStyleLbl="sibTrans2D1" presStyleIdx="0" presStyleCnt="9"/>
      <dgm:spPr/>
      <dgm:t>
        <a:bodyPr/>
        <a:lstStyle/>
        <a:p>
          <a:endParaRPr lang="en-GB"/>
        </a:p>
      </dgm:t>
    </dgm:pt>
    <dgm:pt modelId="{EC88F571-6131-496A-9CFA-19934AE1529D}" type="pres">
      <dgm:prSet presAssocID="{B452C882-7A29-4FA5-BEC4-C690B877600E}" presName="node" presStyleLbl="node1" presStyleIdx="1" presStyleCnt="9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6A9FF6-9C36-4559-B7FD-559372773056}" type="pres">
      <dgm:prSet presAssocID="{B452C882-7A29-4FA5-BEC4-C690B877600E}" presName="dummy" presStyleCnt="0"/>
      <dgm:spPr/>
    </dgm:pt>
    <dgm:pt modelId="{FDE0A76F-10E2-47EB-BD6A-BD3041411F66}" type="pres">
      <dgm:prSet presAssocID="{FB199AA9-0B19-4E61-B9EC-FCE71E3AF113}" presName="sibTrans" presStyleLbl="sibTrans2D1" presStyleIdx="1" presStyleCnt="9"/>
      <dgm:spPr/>
      <dgm:t>
        <a:bodyPr/>
        <a:lstStyle/>
        <a:p>
          <a:endParaRPr lang="en-GB"/>
        </a:p>
      </dgm:t>
    </dgm:pt>
    <dgm:pt modelId="{22D18B3C-744B-4AA0-8E47-11B2C43DC967}" type="pres">
      <dgm:prSet presAssocID="{7B7FBFC7-E0B6-41FD-8650-A2A5EA684005}" presName="node" presStyleLbl="node1" presStyleIdx="2" presStyleCnt="9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3ED92C-437F-4EFA-A661-0E537AE42302}" type="pres">
      <dgm:prSet presAssocID="{7B7FBFC7-E0B6-41FD-8650-A2A5EA684005}" presName="dummy" presStyleCnt="0"/>
      <dgm:spPr/>
    </dgm:pt>
    <dgm:pt modelId="{1D04954C-F5FA-4ACA-A65A-B7F89A5D3A81}" type="pres">
      <dgm:prSet presAssocID="{BC8ADE91-E9EF-4A90-9FE6-1E8BB4126B45}" presName="sibTrans" presStyleLbl="sibTrans2D1" presStyleIdx="2" presStyleCnt="9"/>
      <dgm:spPr/>
      <dgm:t>
        <a:bodyPr/>
        <a:lstStyle/>
        <a:p>
          <a:endParaRPr lang="en-GB"/>
        </a:p>
      </dgm:t>
    </dgm:pt>
    <dgm:pt modelId="{34887BBA-4A5E-44FE-8C29-7136ACB369A8}" type="pres">
      <dgm:prSet presAssocID="{268B2446-AF57-4B3E-A3D0-523601C09D32}" presName="node" presStyleLbl="node1" presStyleIdx="3" presStyleCnt="9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D3C7FB-796C-441D-9053-F0EBAB4DA809}" type="pres">
      <dgm:prSet presAssocID="{268B2446-AF57-4B3E-A3D0-523601C09D32}" presName="dummy" presStyleCnt="0"/>
      <dgm:spPr/>
    </dgm:pt>
    <dgm:pt modelId="{2649B2CD-6544-40CB-A37E-38FF79F63813}" type="pres">
      <dgm:prSet presAssocID="{405B1915-C9B0-47D6-98D5-CEA8BC63DABD}" presName="sibTrans" presStyleLbl="sibTrans2D1" presStyleIdx="3" presStyleCnt="9"/>
      <dgm:spPr/>
      <dgm:t>
        <a:bodyPr/>
        <a:lstStyle/>
        <a:p>
          <a:endParaRPr lang="en-GB"/>
        </a:p>
      </dgm:t>
    </dgm:pt>
    <dgm:pt modelId="{E3419A3E-F9FD-4C81-B168-D8F9DB7F6CAE}" type="pres">
      <dgm:prSet presAssocID="{6977166A-AC43-4F60-9DE4-E1F3996C8FBB}" presName="node" presStyleLbl="node1" presStyleIdx="4" presStyleCnt="9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2C5992-D119-4469-B8A0-A19A2A9D64CC}" type="pres">
      <dgm:prSet presAssocID="{6977166A-AC43-4F60-9DE4-E1F3996C8FBB}" presName="dummy" presStyleCnt="0"/>
      <dgm:spPr/>
    </dgm:pt>
    <dgm:pt modelId="{8CA60D27-AF65-42F1-97E4-26569ABAB5F5}" type="pres">
      <dgm:prSet presAssocID="{8A94C0F0-9BA4-48E7-ADFF-EBED94733633}" presName="sibTrans" presStyleLbl="sibTrans2D1" presStyleIdx="4" presStyleCnt="9"/>
      <dgm:spPr/>
      <dgm:t>
        <a:bodyPr/>
        <a:lstStyle/>
        <a:p>
          <a:endParaRPr lang="en-GB"/>
        </a:p>
      </dgm:t>
    </dgm:pt>
    <dgm:pt modelId="{A66A2769-3053-4771-A562-86AB63CBF6F5}" type="pres">
      <dgm:prSet presAssocID="{6F04ED91-591C-4D6D-A98A-04BB2B940480}" presName="node" presStyleLbl="node1" presStyleIdx="5" presStyleCnt="9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388604-7C8B-44A0-8975-22E1B07DB044}" type="pres">
      <dgm:prSet presAssocID="{6F04ED91-591C-4D6D-A98A-04BB2B940480}" presName="dummy" presStyleCnt="0"/>
      <dgm:spPr/>
    </dgm:pt>
    <dgm:pt modelId="{77646D2E-F206-4F20-BE9A-97A83C34E251}" type="pres">
      <dgm:prSet presAssocID="{E2D749DB-B180-49A1-B9C8-2A6C4B49635B}" presName="sibTrans" presStyleLbl="sibTrans2D1" presStyleIdx="5" presStyleCnt="9"/>
      <dgm:spPr/>
      <dgm:t>
        <a:bodyPr/>
        <a:lstStyle/>
        <a:p>
          <a:endParaRPr lang="en-GB"/>
        </a:p>
      </dgm:t>
    </dgm:pt>
    <dgm:pt modelId="{BC35060B-42D5-4AD2-B38C-C2C3EB7B74F6}" type="pres">
      <dgm:prSet presAssocID="{0CC91640-3F32-4142-9B01-7FCC5CDB6D16}" presName="node" presStyleLbl="node1" presStyleIdx="6" presStyleCnt="9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4C50BD-1351-4217-9587-D476E18B9C4D}" type="pres">
      <dgm:prSet presAssocID="{0CC91640-3F32-4142-9B01-7FCC5CDB6D16}" presName="dummy" presStyleCnt="0"/>
      <dgm:spPr/>
    </dgm:pt>
    <dgm:pt modelId="{4D668F37-09CB-4E0F-A65B-F18B4D192B20}" type="pres">
      <dgm:prSet presAssocID="{DE02C617-73EF-43BC-97D0-04AC03F78C43}" presName="sibTrans" presStyleLbl="sibTrans2D1" presStyleIdx="6" presStyleCnt="9"/>
      <dgm:spPr/>
      <dgm:t>
        <a:bodyPr/>
        <a:lstStyle/>
        <a:p>
          <a:endParaRPr lang="en-GB"/>
        </a:p>
      </dgm:t>
    </dgm:pt>
    <dgm:pt modelId="{7449197A-66EC-4661-A38F-55762CF34928}" type="pres">
      <dgm:prSet presAssocID="{CFF0681E-2CA1-4DE4-A469-1717970F5136}" presName="node" presStyleLbl="node1" presStyleIdx="7" presStyleCnt="9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7A5677-5F82-4C8A-B8B6-B3BD13A5FAF9}" type="pres">
      <dgm:prSet presAssocID="{CFF0681E-2CA1-4DE4-A469-1717970F5136}" presName="dummy" presStyleCnt="0"/>
      <dgm:spPr/>
    </dgm:pt>
    <dgm:pt modelId="{C12326A9-8B45-4A11-B731-C2599806E463}" type="pres">
      <dgm:prSet presAssocID="{36D6AF35-9FD0-45D5-B3FD-1AEC04517778}" presName="sibTrans" presStyleLbl="sibTrans2D1" presStyleIdx="7" presStyleCnt="9"/>
      <dgm:spPr/>
      <dgm:t>
        <a:bodyPr/>
        <a:lstStyle/>
        <a:p>
          <a:endParaRPr lang="en-GB"/>
        </a:p>
      </dgm:t>
    </dgm:pt>
    <dgm:pt modelId="{CD4172D1-0140-4871-B406-941CA4E72FD5}" type="pres">
      <dgm:prSet presAssocID="{D095ACFC-1C22-46B3-BC38-92D08A98F931}" presName="node" presStyleLbl="node1" presStyleIdx="8" presStyleCnt="9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C26012-9048-4A0F-8283-F2799FEADBC2}" type="pres">
      <dgm:prSet presAssocID="{D095ACFC-1C22-46B3-BC38-92D08A98F931}" presName="dummy" presStyleCnt="0"/>
      <dgm:spPr/>
    </dgm:pt>
    <dgm:pt modelId="{5E2BFBEC-22F3-43E4-9D45-D36830DF9E9D}" type="pres">
      <dgm:prSet presAssocID="{02C3568F-0382-4500-A05D-13445879400D}" presName="sibTrans" presStyleLbl="sibTrans2D1" presStyleIdx="8" presStyleCnt="9"/>
      <dgm:spPr/>
      <dgm:t>
        <a:bodyPr/>
        <a:lstStyle/>
        <a:p>
          <a:endParaRPr lang="en-GB"/>
        </a:p>
      </dgm:t>
    </dgm:pt>
  </dgm:ptLst>
  <dgm:cxnLst>
    <dgm:cxn modelId="{408BC643-DA3D-4D46-BAFE-327832CF57AD}" srcId="{7818C627-471A-4F0C-AC48-C3A9E2314A7F}" destId="{CFF0681E-2CA1-4DE4-A469-1717970F5136}" srcOrd="7" destOrd="0" parTransId="{EB487E4E-FFFC-448C-BBDA-1144F7B6C45D}" sibTransId="{36D6AF35-9FD0-45D5-B3FD-1AEC04517778}"/>
    <dgm:cxn modelId="{FC540C1B-F1A1-4050-A092-3BC8AC780402}" srcId="{7818C627-471A-4F0C-AC48-C3A9E2314A7F}" destId="{7B7FBFC7-E0B6-41FD-8650-A2A5EA684005}" srcOrd="2" destOrd="0" parTransId="{DA83709C-4237-45EF-91BC-F3D9363043E7}" sibTransId="{BC8ADE91-E9EF-4A90-9FE6-1E8BB4126B45}"/>
    <dgm:cxn modelId="{5162D461-1FAA-4CD9-B547-455896DF710B}" type="presOf" srcId="{CFF0681E-2CA1-4DE4-A469-1717970F5136}" destId="{7449197A-66EC-4661-A38F-55762CF34928}" srcOrd="0" destOrd="0" presId="urn:microsoft.com/office/officeart/2005/8/layout/radial6"/>
    <dgm:cxn modelId="{CE6C4D2D-A001-4422-85B8-73B74D10AD5A}" srcId="{7818C627-471A-4F0C-AC48-C3A9E2314A7F}" destId="{9793232F-5D4E-40D0-BC25-E8FEE74A1E9B}" srcOrd="0" destOrd="0" parTransId="{1603130C-F60B-463D-B7E5-BE3E3B9A257A}" sibTransId="{DC52FED9-FA79-45E7-9C25-C504B869CE78}"/>
    <dgm:cxn modelId="{89303C84-B1B7-490E-8D39-58F0ABFC2333}" srcId="{7818C627-471A-4F0C-AC48-C3A9E2314A7F}" destId="{D095ACFC-1C22-46B3-BC38-92D08A98F931}" srcOrd="8" destOrd="0" parTransId="{54198F8B-F9CD-4C2A-AAD1-7A2CB8DC6636}" sibTransId="{02C3568F-0382-4500-A05D-13445879400D}"/>
    <dgm:cxn modelId="{D6EE0204-8950-486E-AB61-69F381120393}" srcId="{7818C627-471A-4F0C-AC48-C3A9E2314A7F}" destId="{0CC91640-3F32-4142-9B01-7FCC5CDB6D16}" srcOrd="6" destOrd="0" parTransId="{A960B5B2-48A0-4CED-9ADD-FB63F0A5F3B8}" sibTransId="{DE02C617-73EF-43BC-97D0-04AC03F78C43}"/>
    <dgm:cxn modelId="{55318009-F388-4649-8CFD-C2EE0B94E4AB}" type="presOf" srcId="{405B1915-C9B0-47D6-98D5-CEA8BC63DABD}" destId="{2649B2CD-6544-40CB-A37E-38FF79F63813}" srcOrd="0" destOrd="0" presId="urn:microsoft.com/office/officeart/2005/8/layout/radial6"/>
    <dgm:cxn modelId="{967A83DF-CAAC-4097-92A9-F953C90A27B3}" type="presOf" srcId="{DE02C617-73EF-43BC-97D0-04AC03F78C43}" destId="{4D668F37-09CB-4E0F-A65B-F18B4D192B20}" srcOrd="0" destOrd="0" presId="urn:microsoft.com/office/officeart/2005/8/layout/radial6"/>
    <dgm:cxn modelId="{A1F6C58A-3B01-4CF7-8EE9-5BBD58684ECB}" type="presOf" srcId="{FB199AA9-0B19-4E61-B9EC-FCE71E3AF113}" destId="{FDE0A76F-10E2-47EB-BD6A-BD3041411F66}" srcOrd="0" destOrd="0" presId="urn:microsoft.com/office/officeart/2005/8/layout/radial6"/>
    <dgm:cxn modelId="{5044A357-7CFC-4239-939E-4988FB7B237D}" type="presOf" srcId="{D095ACFC-1C22-46B3-BC38-92D08A98F931}" destId="{CD4172D1-0140-4871-B406-941CA4E72FD5}" srcOrd="0" destOrd="0" presId="urn:microsoft.com/office/officeart/2005/8/layout/radial6"/>
    <dgm:cxn modelId="{D7FEC524-8CB9-493B-BB87-0D7729B5DB1C}" type="presOf" srcId="{6F04ED91-591C-4D6D-A98A-04BB2B940480}" destId="{A66A2769-3053-4771-A562-86AB63CBF6F5}" srcOrd="0" destOrd="0" presId="urn:microsoft.com/office/officeart/2005/8/layout/radial6"/>
    <dgm:cxn modelId="{C65708D1-3168-4BA7-8E3E-31C15DA3B850}" type="presOf" srcId="{DC52FED9-FA79-45E7-9C25-C504B869CE78}" destId="{EC90D509-0E3E-4BED-9385-F643687D79E6}" srcOrd="0" destOrd="0" presId="urn:microsoft.com/office/officeart/2005/8/layout/radial6"/>
    <dgm:cxn modelId="{0A019E1A-ADCD-487F-81A4-B97B5F1EFCBC}" type="presOf" srcId="{7B7FBFC7-E0B6-41FD-8650-A2A5EA684005}" destId="{22D18B3C-744B-4AA0-8E47-11B2C43DC967}" srcOrd="0" destOrd="0" presId="urn:microsoft.com/office/officeart/2005/8/layout/radial6"/>
    <dgm:cxn modelId="{8798E424-7273-426E-9154-48910AA38BA7}" type="presOf" srcId="{9793232F-5D4E-40D0-BC25-E8FEE74A1E9B}" destId="{2430A3E7-98C9-44CF-BF45-281F1A37EFA2}" srcOrd="0" destOrd="0" presId="urn:microsoft.com/office/officeart/2005/8/layout/radial6"/>
    <dgm:cxn modelId="{676B0C1A-C3B7-4AF0-A9C9-4F1D46AB02ED}" type="presOf" srcId="{8A94C0F0-9BA4-48E7-ADFF-EBED94733633}" destId="{8CA60D27-AF65-42F1-97E4-26569ABAB5F5}" srcOrd="0" destOrd="0" presId="urn:microsoft.com/office/officeart/2005/8/layout/radial6"/>
    <dgm:cxn modelId="{40428196-03CA-414E-8001-A71568C11727}" type="presOf" srcId="{E2D749DB-B180-49A1-B9C8-2A6C4B49635B}" destId="{77646D2E-F206-4F20-BE9A-97A83C34E251}" srcOrd="0" destOrd="0" presId="urn:microsoft.com/office/officeart/2005/8/layout/radial6"/>
    <dgm:cxn modelId="{800FAAA3-F74B-4FE4-B6C7-38942753541D}" type="presOf" srcId="{02C3568F-0382-4500-A05D-13445879400D}" destId="{5E2BFBEC-22F3-43E4-9D45-D36830DF9E9D}" srcOrd="0" destOrd="0" presId="urn:microsoft.com/office/officeart/2005/8/layout/radial6"/>
    <dgm:cxn modelId="{478B4921-D4FE-4CB2-8C4F-D1577BD203E4}" type="presOf" srcId="{7C049FC2-7D7E-428D-B0F0-090B4AC99472}" destId="{975CFDC3-3FA1-484B-B658-6214FAADE324}" srcOrd="0" destOrd="0" presId="urn:microsoft.com/office/officeart/2005/8/layout/radial6"/>
    <dgm:cxn modelId="{F5E5279B-03D3-46BF-A3BD-477F76D20657}" type="presOf" srcId="{36D6AF35-9FD0-45D5-B3FD-1AEC04517778}" destId="{C12326A9-8B45-4A11-B731-C2599806E463}" srcOrd="0" destOrd="0" presId="urn:microsoft.com/office/officeart/2005/8/layout/radial6"/>
    <dgm:cxn modelId="{42BF5D5F-32F2-499F-8D5A-00EB7B6CF8BC}" srcId="{7818C627-471A-4F0C-AC48-C3A9E2314A7F}" destId="{268B2446-AF57-4B3E-A3D0-523601C09D32}" srcOrd="3" destOrd="0" parTransId="{D3F0CDE0-0DFA-4BC2-843C-4E119D89E842}" sibTransId="{405B1915-C9B0-47D6-98D5-CEA8BC63DABD}"/>
    <dgm:cxn modelId="{ED11E076-5ACA-4FAD-974A-5995C05D3365}" type="presOf" srcId="{0CC91640-3F32-4142-9B01-7FCC5CDB6D16}" destId="{BC35060B-42D5-4AD2-B38C-C2C3EB7B74F6}" srcOrd="0" destOrd="0" presId="urn:microsoft.com/office/officeart/2005/8/layout/radial6"/>
    <dgm:cxn modelId="{874ED817-9147-4EEA-8311-E6A4017C0CFD}" type="presOf" srcId="{7818C627-471A-4F0C-AC48-C3A9E2314A7F}" destId="{7EEC7035-1332-484E-9A11-B3F11AF469BA}" srcOrd="0" destOrd="0" presId="urn:microsoft.com/office/officeart/2005/8/layout/radial6"/>
    <dgm:cxn modelId="{33700400-0C4F-4DDD-9334-91D8FBC52E4D}" srcId="{7818C627-471A-4F0C-AC48-C3A9E2314A7F}" destId="{6F04ED91-591C-4D6D-A98A-04BB2B940480}" srcOrd="5" destOrd="0" parTransId="{571B47D6-ABDD-4671-B5ED-533B0D8F0E2C}" sibTransId="{E2D749DB-B180-49A1-B9C8-2A6C4B49635B}"/>
    <dgm:cxn modelId="{6E20A387-D224-43F1-9D60-25542BDA07C8}" srcId="{7C049FC2-7D7E-428D-B0F0-090B4AC99472}" destId="{7818C627-471A-4F0C-AC48-C3A9E2314A7F}" srcOrd="0" destOrd="0" parTransId="{39F4B412-9391-42C0-9BEF-6D2A27C62F56}" sibTransId="{A4131B72-BBC2-47EC-B846-8EE57B854384}"/>
    <dgm:cxn modelId="{E3EEF2C5-4296-48CE-9472-F8F2E2ADDAFB}" type="presOf" srcId="{268B2446-AF57-4B3E-A3D0-523601C09D32}" destId="{34887BBA-4A5E-44FE-8C29-7136ACB369A8}" srcOrd="0" destOrd="0" presId="urn:microsoft.com/office/officeart/2005/8/layout/radial6"/>
    <dgm:cxn modelId="{24A73AA0-4B0A-4B7F-A823-4A01CB9A03D6}" srcId="{7818C627-471A-4F0C-AC48-C3A9E2314A7F}" destId="{B452C882-7A29-4FA5-BEC4-C690B877600E}" srcOrd="1" destOrd="0" parTransId="{1A6029E2-FB08-4D4D-AF65-2846FAC1CEF3}" sibTransId="{FB199AA9-0B19-4E61-B9EC-FCE71E3AF113}"/>
    <dgm:cxn modelId="{FB3C6DE7-A13D-4FE3-A9C6-4DCD2C87256C}" type="presOf" srcId="{6977166A-AC43-4F60-9DE4-E1F3996C8FBB}" destId="{E3419A3E-F9FD-4C81-B168-D8F9DB7F6CAE}" srcOrd="0" destOrd="0" presId="urn:microsoft.com/office/officeart/2005/8/layout/radial6"/>
    <dgm:cxn modelId="{9850E603-952F-4C5B-88B6-A834F4FE91CE}" type="presOf" srcId="{BC8ADE91-E9EF-4A90-9FE6-1E8BB4126B45}" destId="{1D04954C-F5FA-4ACA-A65A-B7F89A5D3A81}" srcOrd="0" destOrd="0" presId="urn:microsoft.com/office/officeart/2005/8/layout/radial6"/>
    <dgm:cxn modelId="{D84A5CBB-5F8E-4D94-B220-D4F5F35AB700}" type="presOf" srcId="{B452C882-7A29-4FA5-BEC4-C690B877600E}" destId="{EC88F571-6131-496A-9CFA-19934AE1529D}" srcOrd="0" destOrd="0" presId="urn:microsoft.com/office/officeart/2005/8/layout/radial6"/>
    <dgm:cxn modelId="{A400ECD8-7F2C-4F9C-92ED-39C0A54B3B50}" srcId="{7818C627-471A-4F0C-AC48-C3A9E2314A7F}" destId="{6977166A-AC43-4F60-9DE4-E1F3996C8FBB}" srcOrd="4" destOrd="0" parTransId="{2A51D3BB-17CC-4A63-A04D-FE5331491D7E}" sibTransId="{8A94C0F0-9BA4-48E7-ADFF-EBED94733633}"/>
    <dgm:cxn modelId="{6D7726F6-63EF-4672-B319-9F0B192E7273}" type="presParOf" srcId="{975CFDC3-3FA1-484B-B658-6214FAADE324}" destId="{7EEC7035-1332-484E-9A11-B3F11AF469BA}" srcOrd="0" destOrd="0" presId="urn:microsoft.com/office/officeart/2005/8/layout/radial6"/>
    <dgm:cxn modelId="{425E240B-1B2F-41E9-882B-FB485F44DD73}" type="presParOf" srcId="{975CFDC3-3FA1-484B-B658-6214FAADE324}" destId="{2430A3E7-98C9-44CF-BF45-281F1A37EFA2}" srcOrd="1" destOrd="0" presId="urn:microsoft.com/office/officeart/2005/8/layout/radial6"/>
    <dgm:cxn modelId="{A93AD68F-04A6-4611-9465-0F56C5A1023F}" type="presParOf" srcId="{975CFDC3-3FA1-484B-B658-6214FAADE324}" destId="{686B8C48-0E47-4417-AD3A-B6AD000C685A}" srcOrd="2" destOrd="0" presId="urn:microsoft.com/office/officeart/2005/8/layout/radial6"/>
    <dgm:cxn modelId="{C8758F6B-73F5-4D3A-A611-E90943099DA2}" type="presParOf" srcId="{975CFDC3-3FA1-484B-B658-6214FAADE324}" destId="{EC90D509-0E3E-4BED-9385-F643687D79E6}" srcOrd="3" destOrd="0" presId="urn:microsoft.com/office/officeart/2005/8/layout/radial6"/>
    <dgm:cxn modelId="{E986BB7F-7981-43F6-9BBD-2AC79CC85CF8}" type="presParOf" srcId="{975CFDC3-3FA1-484B-B658-6214FAADE324}" destId="{EC88F571-6131-496A-9CFA-19934AE1529D}" srcOrd="4" destOrd="0" presId="urn:microsoft.com/office/officeart/2005/8/layout/radial6"/>
    <dgm:cxn modelId="{EFB046F7-E29B-4DFC-B146-C51648EA3704}" type="presParOf" srcId="{975CFDC3-3FA1-484B-B658-6214FAADE324}" destId="{656A9FF6-9C36-4559-B7FD-559372773056}" srcOrd="5" destOrd="0" presId="urn:microsoft.com/office/officeart/2005/8/layout/radial6"/>
    <dgm:cxn modelId="{BDD33640-4972-43F7-8F83-E40212401645}" type="presParOf" srcId="{975CFDC3-3FA1-484B-B658-6214FAADE324}" destId="{FDE0A76F-10E2-47EB-BD6A-BD3041411F66}" srcOrd="6" destOrd="0" presId="urn:microsoft.com/office/officeart/2005/8/layout/radial6"/>
    <dgm:cxn modelId="{0882CDB4-596E-4615-99FA-82036A77C81F}" type="presParOf" srcId="{975CFDC3-3FA1-484B-B658-6214FAADE324}" destId="{22D18B3C-744B-4AA0-8E47-11B2C43DC967}" srcOrd="7" destOrd="0" presId="urn:microsoft.com/office/officeart/2005/8/layout/radial6"/>
    <dgm:cxn modelId="{B47B9904-5776-419D-89D6-1FFE71B1683B}" type="presParOf" srcId="{975CFDC3-3FA1-484B-B658-6214FAADE324}" destId="{2A3ED92C-437F-4EFA-A661-0E537AE42302}" srcOrd="8" destOrd="0" presId="urn:microsoft.com/office/officeart/2005/8/layout/radial6"/>
    <dgm:cxn modelId="{53F6134B-97F4-4258-B898-CADE46402F26}" type="presParOf" srcId="{975CFDC3-3FA1-484B-B658-6214FAADE324}" destId="{1D04954C-F5FA-4ACA-A65A-B7F89A5D3A81}" srcOrd="9" destOrd="0" presId="urn:microsoft.com/office/officeart/2005/8/layout/radial6"/>
    <dgm:cxn modelId="{198842BE-7B16-4778-9ACB-34C21F151318}" type="presParOf" srcId="{975CFDC3-3FA1-484B-B658-6214FAADE324}" destId="{34887BBA-4A5E-44FE-8C29-7136ACB369A8}" srcOrd="10" destOrd="0" presId="urn:microsoft.com/office/officeart/2005/8/layout/radial6"/>
    <dgm:cxn modelId="{1AFF4791-2E02-4016-B568-253997FABEE7}" type="presParOf" srcId="{975CFDC3-3FA1-484B-B658-6214FAADE324}" destId="{3ED3C7FB-796C-441D-9053-F0EBAB4DA809}" srcOrd="11" destOrd="0" presId="urn:microsoft.com/office/officeart/2005/8/layout/radial6"/>
    <dgm:cxn modelId="{3D0E9674-DB5B-47EF-AEBE-432F7B0D325A}" type="presParOf" srcId="{975CFDC3-3FA1-484B-B658-6214FAADE324}" destId="{2649B2CD-6544-40CB-A37E-38FF79F63813}" srcOrd="12" destOrd="0" presId="urn:microsoft.com/office/officeart/2005/8/layout/radial6"/>
    <dgm:cxn modelId="{1B6DB176-4727-4D11-9DD7-1169024ADE7C}" type="presParOf" srcId="{975CFDC3-3FA1-484B-B658-6214FAADE324}" destId="{E3419A3E-F9FD-4C81-B168-D8F9DB7F6CAE}" srcOrd="13" destOrd="0" presId="urn:microsoft.com/office/officeart/2005/8/layout/radial6"/>
    <dgm:cxn modelId="{DC689FB2-C114-4A08-93A2-AED199782A1F}" type="presParOf" srcId="{975CFDC3-3FA1-484B-B658-6214FAADE324}" destId="{9C2C5992-D119-4469-B8A0-A19A2A9D64CC}" srcOrd="14" destOrd="0" presId="urn:microsoft.com/office/officeart/2005/8/layout/radial6"/>
    <dgm:cxn modelId="{DA53F670-DF1B-487D-B7CF-303C71AB2263}" type="presParOf" srcId="{975CFDC3-3FA1-484B-B658-6214FAADE324}" destId="{8CA60D27-AF65-42F1-97E4-26569ABAB5F5}" srcOrd="15" destOrd="0" presId="urn:microsoft.com/office/officeart/2005/8/layout/radial6"/>
    <dgm:cxn modelId="{876E7927-CA43-458D-AD87-7F8BAF6EA89B}" type="presParOf" srcId="{975CFDC3-3FA1-484B-B658-6214FAADE324}" destId="{A66A2769-3053-4771-A562-86AB63CBF6F5}" srcOrd="16" destOrd="0" presId="urn:microsoft.com/office/officeart/2005/8/layout/radial6"/>
    <dgm:cxn modelId="{B800C236-BA5F-4E4A-A2F1-45032C219FBE}" type="presParOf" srcId="{975CFDC3-3FA1-484B-B658-6214FAADE324}" destId="{74388604-7C8B-44A0-8975-22E1B07DB044}" srcOrd="17" destOrd="0" presId="urn:microsoft.com/office/officeart/2005/8/layout/radial6"/>
    <dgm:cxn modelId="{79872C7B-8F1A-4D68-B8E7-B45569EEA5AA}" type="presParOf" srcId="{975CFDC3-3FA1-484B-B658-6214FAADE324}" destId="{77646D2E-F206-4F20-BE9A-97A83C34E251}" srcOrd="18" destOrd="0" presId="urn:microsoft.com/office/officeart/2005/8/layout/radial6"/>
    <dgm:cxn modelId="{E3985845-2AC8-47AE-B513-6362CE3DD750}" type="presParOf" srcId="{975CFDC3-3FA1-484B-B658-6214FAADE324}" destId="{BC35060B-42D5-4AD2-B38C-C2C3EB7B74F6}" srcOrd="19" destOrd="0" presId="urn:microsoft.com/office/officeart/2005/8/layout/radial6"/>
    <dgm:cxn modelId="{52CC0367-9F9C-41D4-8C66-E2353F5ABEC8}" type="presParOf" srcId="{975CFDC3-3FA1-484B-B658-6214FAADE324}" destId="{D94C50BD-1351-4217-9587-D476E18B9C4D}" srcOrd="20" destOrd="0" presId="urn:microsoft.com/office/officeart/2005/8/layout/radial6"/>
    <dgm:cxn modelId="{128AB2FB-7CBC-4560-A747-9BA7C43A827B}" type="presParOf" srcId="{975CFDC3-3FA1-484B-B658-6214FAADE324}" destId="{4D668F37-09CB-4E0F-A65B-F18B4D192B20}" srcOrd="21" destOrd="0" presId="urn:microsoft.com/office/officeart/2005/8/layout/radial6"/>
    <dgm:cxn modelId="{F748D94F-A507-4D4D-9B0C-8B402C2E10A2}" type="presParOf" srcId="{975CFDC3-3FA1-484B-B658-6214FAADE324}" destId="{7449197A-66EC-4661-A38F-55762CF34928}" srcOrd="22" destOrd="0" presId="urn:microsoft.com/office/officeart/2005/8/layout/radial6"/>
    <dgm:cxn modelId="{D412C1CC-5319-42A5-AB7F-5C01D627A882}" type="presParOf" srcId="{975CFDC3-3FA1-484B-B658-6214FAADE324}" destId="{CE7A5677-5F82-4C8A-B8B6-B3BD13A5FAF9}" srcOrd="23" destOrd="0" presId="urn:microsoft.com/office/officeart/2005/8/layout/radial6"/>
    <dgm:cxn modelId="{A83EB434-8723-449C-B8EE-0F642C8157A4}" type="presParOf" srcId="{975CFDC3-3FA1-484B-B658-6214FAADE324}" destId="{C12326A9-8B45-4A11-B731-C2599806E463}" srcOrd="24" destOrd="0" presId="urn:microsoft.com/office/officeart/2005/8/layout/radial6"/>
    <dgm:cxn modelId="{BB48696D-0378-41C6-A7A9-59D417BD4B8C}" type="presParOf" srcId="{975CFDC3-3FA1-484B-B658-6214FAADE324}" destId="{CD4172D1-0140-4871-B406-941CA4E72FD5}" srcOrd="25" destOrd="0" presId="urn:microsoft.com/office/officeart/2005/8/layout/radial6"/>
    <dgm:cxn modelId="{CD4E4580-C043-43A0-B5A8-5F0D2AD5305D}" type="presParOf" srcId="{975CFDC3-3FA1-484B-B658-6214FAADE324}" destId="{86C26012-9048-4A0F-8283-F2799FEADBC2}" srcOrd="26" destOrd="0" presId="urn:microsoft.com/office/officeart/2005/8/layout/radial6"/>
    <dgm:cxn modelId="{DC0F7BD5-6385-440A-8F45-B862692DD54A}" type="presParOf" srcId="{975CFDC3-3FA1-484B-B658-6214FAADE324}" destId="{5E2BFBEC-22F3-43E4-9D45-D36830DF9E9D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BFBEC-22F3-43E4-9D45-D36830DF9E9D}">
      <dsp:nvSpPr>
        <dsp:cNvPr id="0" name=""/>
        <dsp:cNvSpPr/>
      </dsp:nvSpPr>
      <dsp:spPr>
        <a:xfrm>
          <a:off x="1448869" y="489870"/>
          <a:ext cx="4951133" cy="4951133"/>
        </a:xfrm>
        <a:prstGeom prst="blockArc">
          <a:avLst>
            <a:gd name="adj1" fmla="val 13800000"/>
            <a:gd name="adj2" fmla="val 16200000"/>
            <a:gd name="adj3" fmla="val 30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326A9-8B45-4A11-B731-C2599806E463}">
      <dsp:nvSpPr>
        <dsp:cNvPr id="0" name=""/>
        <dsp:cNvSpPr/>
      </dsp:nvSpPr>
      <dsp:spPr>
        <a:xfrm>
          <a:off x="1448869" y="489870"/>
          <a:ext cx="4951133" cy="4951133"/>
        </a:xfrm>
        <a:prstGeom prst="blockArc">
          <a:avLst>
            <a:gd name="adj1" fmla="val 11400000"/>
            <a:gd name="adj2" fmla="val 13800000"/>
            <a:gd name="adj3" fmla="val 30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68F37-09CB-4E0F-A65B-F18B4D192B20}">
      <dsp:nvSpPr>
        <dsp:cNvPr id="0" name=""/>
        <dsp:cNvSpPr/>
      </dsp:nvSpPr>
      <dsp:spPr>
        <a:xfrm>
          <a:off x="1448869" y="489870"/>
          <a:ext cx="4951133" cy="4951133"/>
        </a:xfrm>
        <a:prstGeom prst="blockArc">
          <a:avLst>
            <a:gd name="adj1" fmla="val 9000000"/>
            <a:gd name="adj2" fmla="val 11400000"/>
            <a:gd name="adj3" fmla="val 30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46D2E-F206-4F20-BE9A-97A83C34E251}">
      <dsp:nvSpPr>
        <dsp:cNvPr id="0" name=""/>
        <dsp:cNvSpPr/>
      </dsp:nvSpPr>
      <dsp:spPr>
        <a:xfrm>
          <a:off x="1448869" y="489870"/>
          <a:ext cx="4951133" cy="4951133"/>
        </a:xfrm>
        <a:prstGeom prst="blockArc">
          <a:avLst>
            <a:gd name="adj1" fmla="val 6600000"/>
            <a:gd name="adj2" fmla="val 9000000"/>
            <a:gd name="adj3" fmla="val 30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60D27-AF65-42F1-97E4-26569ABAB5F5}">
      <dsp:nvSpPr>
        <dsp:cNvPr id="0" name=""/>
        <dsp:cNvSpPr/>
      </dsp:nvSpPr>
      <dsp:spPr>
        <a:xfrm>
          <a:off x="1448869" y="489870"/>
          <a:ext cx="4951133" cy="4951133"/>
        </a:xfrm>
        <a:prstGeom prst="blockArc">
          <a:avLst>
            <a:gd name="adj1" fmla="val 4200000"/>
            <a:gd name="adj2" fmla="val 6600000"/>
            <a:gd name="adj3" fmla="val 30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49B2CD-6544-40CB-A37E-38FF79F63813}">
      <dsp:nvSpPr>
        <dsp:cNvPr id="0" name=""/>
        <dsp:cNvSpPr/>
      </dsp:nvSpPr>
      <dsp:spPr>
        <a:xfrm>
          <a:off x="1448869" y="489870"/>
          <a:ext cx="4951133" cy="4951133"/>
        </a:xfrm>
        <a:prstGeom prst="blockArc">
          <a:avLst>
            <a:gd name="adj1" fmla="val 1800000"/>
            <a:gd name="adj2" fmla="val 4200000"/>
            <a:gd name="adj3" fmla="val 30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04954C-F5FA-4ACA-A65A-B7F89A5D3A81}">
      <dsp:nvSpPr>
        <dsp:cNvPr id="0" name=""/>
        <dsp:cNvSpPr/>
      </dsp:nvSpPr>
      <dsp:spPr>
        <a:xfrm>
          <a:off x="1448869" y="489870"/>
          <a:ext cx="4951133" cy="4951133"/>
        </a:xfrm>
        <a:prstGeom prst="blockArc">
          <a:avLst>
            <a:gd name="adj1" fmla="val 21000000"/>
            <a:gd name="adj2" fmla="val 1800000"/>
            <a:gd name="adj3" fmla="val 30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E0A76F-10E2-47EB-BD6A-BD3041411F66}">
      <dsp:nvSpPr>
        <dsp:cNvPr id="0" name=""/>
        <dsp:cNvSpPr/>
      </dsp:nvSpPr>
      <dsp:spPr>
        <a:xfrm>
          <a:off x="1448869" y="489870"/>
          <a:ext cx="4951133" cy="4951133"/>
        </a:xfrm>
        <a:prstGeom prst="blockArc">
          <a:avLst>
            <a:gd name="adj1" fmla="val 18600000"/>
            <a:gd name="adj2" fmla="val 21000000"/>
            <a:gd name="adj3" fmla="val 30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0D509-0E3E-4BED-9385-F643687D79E6}">
      <dsp:nvSpPr>
        <dsp:cNvPr id="0" name=""/>
        <dsp:cNvSpPr/>
      </dsp:nvSpPr>
      <dsp:spPr>
        <a:xfrm>
          <a:off x="1448869" y="489870"/>
          <a:ext cx="4951133" cy="4951133"/>
        </a:xfrm>
        <a:prstGeom prst="blockArc">
          <a:avLst>
            <a:gd name="adj1" fmla="val 16200000"/>
            <a:gd name="adj2" fmla="val 18600000"/>
            <a:gd name="adj3" fmla="val 30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C7035-1332-484E-9A11-B3F11AF469BA}">
      <dsp:nvSpPr>
        <dsp:cNvPr id="0" name=""/>
        <dsp:cNvSpPr/>
      </dsp:nvSpPr>
      <dsp:spPr>
        <a:xfrm>
          <a:off x="3173274" y="2214275"/>
          <a:ext cx="1502323" cy="15023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SIP Key Areas 2014/15</a:t>
          </a:r>
          <a:endParaRPr lang="en-GB" sz="2300" kern="1200" dirty="0"/>
        </a:p>
      </dsp:txBody>
      <dsp:txXfrm>
        <a:off x="3393284" y="2434285"/>
        <a:ext cx="1062303" cy="1062303"/>
      </dsp:txXfrm>
    </dsp:sp>
    <dsp:sp modelId="{2430A3E7-98C9-44CF-BF45-281F1A37EFA2}">
      <dsp:nvSpPr>
        <dsp:cNvPr id="0" name=""/>
        <dsp:cNvSpPr/>
      </dsp:nvSpPr>
      <dsp:spPr>
        <a:xfrm>
          <a:off x="3260234" y="-136473"/>
          <a:ext cx="1328403" cy="1328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1. To raise standards in writing across the school. 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454774" y="58067"/>
        <a:ext cx="939323" cy="939323"/>
      </dsp:txXfrm>
    </dsp:sp>
    <dsp:sp modelId="{EC88F571-6131-496A-9CFA-19934AE1529D}">
      <dsp:nvSpPr>
        <dsp:cNvPr id="0" name=""/>
        <dsp:cNvSpPr/>
      </dsp:nvSpPr>
      <dsp:spPr>
        <a:xfrm>
          <a:off x="4826721" y="433400"/>
          <a:ext cx="1329287" cy="132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2. To raise reading standards across the whole school.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021391" y="628070"/>
        <a:ext cx="939947" cy="939947"/>
      </dsp:txXfrm>
    </dsp:sp>
    <dsp:sp modelId="{22D18B3C-744B-4AA0-8E47-11B2C43DC967}">
      <dsp:nvSpPr>
        <dsp:cNvPr id="0" name=""/>
        <dsp:cNvSpPr/>
      </dsp:nvSpPr>
      <dsp:spPr>
        <a:xfrm>
          <a:off x="5660466" y="1877489"/>
          <a:ext cx="1329287" cy="132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3. To improve mental mathematics and calculation</a:t>
          </a:r>
          <a:r>
            <a:rPr kumimoji="0" lang="en-GB" altLang="en-US" sz="9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.</a:t>
          </a:r>
          <a:endParaRPr lang="en-GB" sz="900" kern="1200" dirty="0">
            <a:solidFill>
              <a:schemeClr val="bg1"/>
            </a:solidFill>
          </a:endParaRPr>
        </a:p>
      </dsp:txBody>
      <dsp:txXfrm>
        <a:off x="5855136" y="2072159"/>
        <a:ext cx="939947" cy="939947"/>
      </dsp:txXfrm>
    </dsp:sp>
    <dsp:sp modelId="{34887BBA-4A5E-44FE-8C29-7136ACB369A8}">
      <dsp:nvSpPr>
        <dsp:cNvPr id="0" name=""/>
        <dsp:cNvSpPr/>
      </dsp:nvSpPr>
      <dsp:spPr>
        <a:xfrm>
          <a:off x="5370909" y="3519647"/>
          <a:ext cx="1329287" cy="132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4. Develop the role of all subject leaders, especially in core subjects</a:t>
          </a:r>
          <a:r>
            <a:rPr kumimoji="0" lang="en-GB" altLang="en-US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. </a:t>
          </a:r>
          <a:endParaRPr lang="en-GB" sz="1100" kern="1200" dirty="0"/>
        </a:p>
      </dsp:txBody>
      <dsp:txXfrm>
        <a:off x="5565579" y="3714317"/>
        <a:ext cx="939947" cy="939947"/>
      </dsp:txXfrm>
    </dsp:sp>
    <dsp:sp modelId="{E3419A3E-F9FD-4C81-B168-D8F9DB7F6CAE}">
      <dsp:nvSpPr>
        <dsp:cNvPr id="0" name=""/>
        <dsp:cNvSpPr/>
      </dsp:nvSpPr>
      <dsp:spPr>
        <a:xfrm>
          <a:off x="4093537" y="4591490"/>
          <a:ext cx="1329287" cy="132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5. To further develop SEND provision and effective tracking of SEND and disadvantaged pupils.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4288207" y="4786160"/>
        <a:ext cx="939947" cy="939947"/>
      </dsp:txXfrm>
    </dsp:sp>
    <dsp:sp modelId="{A66A2769-3053-4771-A562-86AB63CBF6F5}">
      <dsp:nvSpPr>
        <dsp:cNvPr id="0" name=""/>
        <dsp:cNvSpPr/>
      </dsp:nvSpPr>
      <dsp:spPr>
        <a:xfrm>
          <a:off x="2426047" y="4591490"/>
          <a:ext cx="1329287" cy="132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6. To develop and establish an effective assessment and monitoring system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2620717" y="4786160"/>
        <a:ext cx="939947" cy="939947"/>
      </dsp:txXfrm>
    </dsp:sp>
    <dsp:sp modelId="{BC35060B-42D5-4AD2-B38C-C2C3EB7B74F6}">
      <dsp:nvSpPr>
        <dsp:cNvPr id="0" name=""/>
        <dsp:cNvSpPr/>
      </dsp:nvSpPr>
      <dsp:spPr>
        <a:xfrm>
          <a:off x="1148675" y="3519647"/>
          <a:ext cx="1329287" cy="132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7. To further develop church  links. 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343345" y="3714317"/>
        <a:ext cx="939947" cy="939947"/>
      </dsp:txXfrm>
    </dsp:sp>
    <dsp:sp modelId="{7449197A-66EC-4661-A38F-55762CF34928}">
      <dsp:nvSpPr>
        <dsp:cNvPr id="0" name=""/>
        <dsp:cNvSpPr/>
      </dsp:nvSpPr>
      <dsp:spPr>
        <a:xfrm>
          <a:off x="859118" y="1877489"/>
          <a:ext cx="1329287" cy="132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8.To develop the monitoring role of Governors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053788" y="2072159"/>
        <a:ext cx="939947" cy="939947"/>
      </dsp:txXfrm>
    </dsp:sp>
    <dsp:sp modelId="{CD4172D1-0140-4871-B406-941CA4E72FD5}">
      <dsp:nvSpPr>
        <dsp:cNvPr id="0" name=""/>
        <dsp:cNvSpPr/>
      </dsp:nvSpPr>
      <dsp:spPr>
        <a:xfrm>
          <a:off x="1692863" y="433400"/>
          <a:ext cx="1329287" cy="132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9. To develop a valuable Early years outside area.  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887533" y="628070"/>
        <a:ext cx="939947" cy="939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75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4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20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79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9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7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38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5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4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68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F0E60-8BB0-493D-8DA3-D535FB075C21}" type="datetimeFigureOut">
              <a:rPr lang="en-GB" smtClean="0"/>
              <a:pPr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52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474" y="3593166"/>
            <a:ext cx="6400800" cy="17526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School Improvement Plan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2014/2015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6268670"/>
            <a:ext cx="179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www.akps.org.uk</a:t>
            </a:r>
            <a:endParaRPr lang="en-GB" dirty="0">
              <a:cs typeface="Arial" panose="020B0604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460100" y="919704"/>
            <a:ext cx="4223801" cy="2190998"/>
            <a:chOff x="0" y="0"/>
            <a:chExt cx="3390900" cy="175895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600" y="0"/>
              <a:ext cx="2406650" cy="144145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593850"/>
              <a:ext cx="2901950" cy="16510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1950" y="1022350"/>
              <a:ext cx="488950" cy="685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341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6268670"/>
            <a:ext cx="179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www.akps.org.uk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Diagram 40"/>
          <p:cNvGraphicFramePr/>
          <p:nvPr>
            <p:extLst>
              <p:ext uri="{D42A27DB-BD31-4B8C-83A1-F6EECF244321}">
                <p14:modId xmlns:p14="http://schemas.microsoft.com/office/powerpoint/2010/main" val="3586350296"/>
              </p:ext>
            </p:extLst>
          </p:nvPr>
        </p:nvGraphicFramePr>
        <p:xfrm>
          <a:off x="395536" y="381000"/>
          <a:ext cx="7848872" cy="5784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372200" y="5421127"/>
            <a:ext cx="2389534" cy="1239515"/>
            <a:chOff x="0" y="0"/>
            <a:chExt cx="3390900" cy="175895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600" y="0"/>
              <a:ext cx="2406650" cy="144145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593850"/>
              <a:ext cx="2901950" cy="1651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1950" y="1022350"/>
              <a:ext cx="488950" cy="685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298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25400">
          <a:solidFill>
            <a:srgbClr val="0070C0"/>
          </a:solidFill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Calibri" pitchFamily="34" charset="0"/>
            <a:cs typeface="Times New Roman" pitchFamily="18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110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HB-1</cp:lastModifiedBy>
  <cp:revision>64</cp:revision>
  <dcterms:created xsi:type="dcterms:W3CDTF">2013-11-04T17:31:37Z</dcterms:created>
  <dcterms:modified xsi:type="dcterms:W3CDTF">2015-06-12T11:32:20Z</dcterms:modified>
</cp:coreProperties>
</file>