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7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A4079-A01E-47D8-8F46-07198B2503CE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8151-F52A-4CFC-810C-687DAD28A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2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8151-F52A-4CFC-810C-687DAD28A0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4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471" y="1828800"/>
            <a:ext cx="6916951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71" y="4063998"/>
            <a:ext cx="6916951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81001" y="482603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685800"/>
            <a:ext cx="1383347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6781800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3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482603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81002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1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4D0FCA-6777-4501-B63F-F551C81A4F0D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D733C06-150E-4808-AAF3-537F5A539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6.gif"/><Relationship Id="rId7" Type="http://schemas.openxmlformats.org/officeDocument/2006/relationships/image" Target="../media/image2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4.tmp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8.gif"/><Relationship Id="rId10" Type="http://schemas.openxmlformats.org/officeDocument/2006/relationships/image" Target="../media/image27.gif"/><Relationship Id="rId4" Type="http://schemas.openxmlformats.org/officeDocument/2006/relationships/image" Target="../media/image14.gif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ature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7" y="-6591"/>
            <a:ext cx="9753600" cy="78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WHISPERER SPRING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57092">
            <a:off x="-2208123" y="495189"/>
            <a:ext cx="6034030" cy="742279"/>
          </a:xfrm>
        </p:spPr>
        <p:txBody>
          <a:bodyPr/>
          <a:lstStyle/>
          <a:p>
            <a:r>
              <a:rPr lang="en-GB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Chicks</a:t>
            </a:r>
            <a:r>
              <a:rPr lang="en-GB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GB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:\WHISPERER\DSCN1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3" y="4545214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5306" y="40466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NOSE DAY</a:t>
            </a:r>
            <a:endParaRPr lang="en-GB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O:\WHISPERER\images[6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25300"/>
            <a:ext cx="320735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2" idx="1"/>
            <a:endCxn id="2" idx="3"/>
          </p:cNvCxnSpPr>
          <p:nvPr/>
        </p:nvCxnSpPr>
        <p:spPr>
          <a:xfrm>
            <a:off x="808892" y="3295882"/>
            <a:ext cx="7738814" cy="0"/>
          </a:xfrm>
          <a:prstGeom prst="lin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1" y="2696259"/>
            <a:ext cx="1905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1" y="4501664"/>
            <a:ext cx="17907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2" y="3644258"/>
            <a:ext cx="9525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1" y="3592714"/>
            <a:ext cx="952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97" y="312537"/>
            <a:ext cx="1826518" cy="172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21" y="312537"/>
            <a:ext cx="1826518" cy="1727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472859">
            <a:off x="7398053" y="562356"/>
            <a:ext cx="286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JOKES</a:t>
            </a:r>
            <a:endParaRPr lang="en-GB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-401476" y="2085514"/>
            <a:ext cx="1739090" cy="6816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7380311" y="2276872"/>
            <a:ext cx="2500536" cy="1019010"/>
          </a:xfrm>
          <a:prstGeom prst="bentConnector3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3194096" y="4539563"/>
            <a:ext cx="739583" cy="7659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3933679" y="4580694"/>
            <a:ext cx="739583" cy="7659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4625694" y="4601259"/>
            <a:ext cx="739583" cy="72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5412805" y="4624934"/>
            <a:ext cx="739583" cy="72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77" y="793381"/>
            <a:ext cx="1278157" cy="1278157"/>
          </a:xfrm>
          <a:prstGeom prst="rect">
            <a:avLst/>
          </a:prstGeom>
        </p:spPr>
      </p:pic>
      <p:sp>
        <p:nvSpPr>
          <p:cNvPr id="27" name="Flowchart: Summing Junction 26"/>
          <p:cNvSpPr/>
          <p:nvPr/>
        </p:nvSpPr>
        <p:spPr>
          <a:xfrm>
            <a:off x="8814911" y="1132191"/>
            <a:ext cx="4248472" cy="4173366"/>
          </a:xfrm>
          <a:prstGeom prst="flowChartSummingJunction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Summing Junction 31"/>
          <p:cNvSpPr/>
          <p:nvPr/>
        </p:nvSpPr>
        <p:spPr>
          <a:xfrm>
            <a:off x="-3439580" y="866329"/>
            <a:ext cx="4248472" cy="4173366"/>
          </a:xfrm>
          <a:prstGeom prst="flowChartSummingJunction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5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53381"/>
            <a:ext cx="6377207" cy="7082650"/>
          </a:xfrm>
        </p:spPr>
      </p:pic>
      <p:sp>
        <p:nvSpPr>
          <p:cNvPr id="5" name="Rectangle 4"/>
          <p:cNvSpPr/>
          <p:nvPr/>
        </p:nvSpPr>
        <p:spPr>
          <a:xfrm>
            <a:off x="0" y="-21440"/>
            <a:ext cx="1691680" cy="687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844610" y="-51776"/>
            <a:ext cx="1691680" cy="687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23728" y="2852936"/>
            <a:ext cx="18722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00536"/>
            <a:ext cx="190500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3728" y="2748136"/>
            <a:ext cx="2016224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40" y="27481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086100"/>
            <a:ext cx="1905000" cy="1905000"/>
          </a:xfr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41779"/>
            <a:ext cx="6108640" cy="6899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1440"/>
            <a:ext cx="1691680" cy="68794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67" y="-70988"/>
            <a:ext cx="1691680" cy="68794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23" y="-120537"/>
            <a:ext cx="933450" cy="93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98" y="282470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14679"/>
            <a:ext cx="7633742" cy="1492132"/>
          </a:xfrm>
        </p:spPr>
        <p:txBody>
          <a:bodyPr/>
          <a:lstStyle/>
          <a:p>
            <a:r>
              <a:rPr lang="en-GB" dirty="0" smtClean="0"/>
              <a:t>     SUPER SPORTS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4191000" cy="2238375"/>
          </a:xfrm>
        </p:spPr>
      </p:pic>
      <p:sp>
        <p:nvSpPr>
          <p:cNvPr id="4" name="Rectangle 3"/>
          <p:cNvSpPr/>
          <p:nvPr/>
        </p:nvSpPr>
        <p:spPr>
          <a:xfrm>
            <a:off x="0" y="-12975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96336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93" y="3012809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2127870" cy="1644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95" y="1270198"/>
            <a:ext cx="2126010" cy="1642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74" y="3774168"/>
            <a:ext cx="1515591" cy="1049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69" y="0"/>
            <a:ext cx="814759" cy="128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60" y="1295847"/>
            <a:ext cx="818951" cy="626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54766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This year, we have been doing more than ever in the world of sports 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Gabe Dent, Patrick Griffin, Amelia Taylor and Melissa Kelly have been hosting events at playtime for all of the children.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sz="4400" b="1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GB" sz="4400" b="1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4400" b="1">
              <a:solidFill>
                <a:srgbClr val="FF0000"/>
              </a:solidFill>
            </a:endParaRPr>
          </a:p>
          <a:p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72" y="0"/>
            <a:ext cx="6070169" cy="6858000"/>
          </a:xfr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69267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31541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506" y="458538"/>
            <a:ext cx="7772400" cy="1219200"/>
          </a:xfrm>
        </p:spPr>
        <p:txBody>
          <a:bodyPr/>
          <a:lstStyle/>
          <a:p>
            <a:r>
              <a:rPr lang="en-GB" dirty="0" smtClean="0"/>
              <a:t>    JOKES OF THE WEEK.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0506" y="2119323"/>
            <a:ext cx="6048672" cy="481540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3333CC"/>
                </a:solidFill>
              </a:rPr>
              <a:t>I USED TO WORK IN THE ORANGE FACTORY, THEN I GOT CANNED, I COULDN’T CONCENTRATE. THEN I GOT FIRED FROM  THE CALENDER FACTORY,  ALL I DID WAS TAKE A DAY OFF!</a:t>
            </a:r>
          </a:p>
          <a:p>
            <a:endParaRPr lang="en-GB" b="1" dirty="0">
              <a:solidFill>
                <a:srgbClr val="3333CC"/>
              </a:solidFill>
            </a:endParaRPr>
          </a:p>
          <a:p>
            <a:endParaRPr lang="en-GB" b="1" dirty="0" smtClean="0">
              <a:solidFill>
                <a:srgbClr val="3333CC"/>
              </a:solidFill>
            </a:endParaRPr>
          </a:p>
          <a:p>
            <a:r>
              <a:rPr lang="en-GB" b="1" dirty="0" smtClean="0">
                <a:solidFill>
                  <a:srgbClr val="3333CC"/>
                </a:solidFill>
              </a:rPr>
              <a:t>WHAT DID THE EARTH DO WHEN HE HAD TO THROW A PARTY FOR THE SOLAR SYSTEM?</a:t>
            </a:r>
          </a:p>
          <a:p>
            <a:endParaRPr lang="en-GB" b="1" dirty="0">
              <a:solidFill>
                <a:srgbClr val="3333CC"/>
              </a:solidFill>
            </a:endParaRPr>
          </a:p>
          <a:p>
            <a:r>
              <a:rPr lang="en-GB" b="1" dirty="0" smtClean="0">
                <a:solidFill>
                  <a:srgbClr val="3333CC"/>
                </a:solidFill>
              </a:rPr>
              <a:t>PLAN-IT</a:t>
            </a:r>
            <a:endParaRPr lang="en-GB" b="1" dirty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96336" y="13635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21" y="3140968"/>
            <a:ext cx="1905000" cy="1905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6200000">
            <a:off x="6088869" y="4851096"/>
            <a:ext cx="1888760" cy="2278505"/>
          </a:xfrm>
          <a:custGeom>
            <a:avLst/>
            <a:gdLst>
              <a:gd name="connsiteX0" fmla="*/ 0 w 1888760"/>
              <a:gd name="connsiteY0" fmla="*/ 0 h 2278505"/>
              <a:gd name="connsiteX1" fmla="*/ 59960 w 1888760"/>
              <a:gd name="connsiteY1" fmla="*/ 2278505 h 2278505"/>
              <a:gd name="connsiteX2" fmla="*/ 1888760 w 1888760"/>
              <a:gd name="connsiteY2" fmla="*/ 1199213 h 2278505"/>
              <a:gd name="connsiteX3" fmla="*/ 779488 w 1888760"/>
              <a:gd name="connsiteY3" fmla="*/ 989351 h 2278505"/>
              <a:gd name="connsiteX4" fmla="*/ 1004340 w 1888760"/>
              <a:gd name="connsiteY4" fmla="*/ 899410 h 2278505"/>
              <a:gd name="connsiteX5" fmla="*/ 1034321 w 1888760"/>
              <a:gd name="connsiteY5" fmla="*/ 869429 h 2278505"/>
              <a:gd name="connsiteX6" fmla="*/ 1094281 w 1888760"/>
              <a:gd name="connsiteY6" fmla="*/ 824459 h 2278505"/>
              <a:gd name="connsiteX7" fmla="*/ 1094281 w 1888760"/>
              <a:gd name="connsiteY7" fmla="*/ 824459 h 2278505"/>
              <a:gd name="connsiteX8" fmla="*/ 824459 w 1888760"/>
              <a:gd name="connsiteY8" fmla="*/ 779488 h 2278505"/>
              <a:gd name="connsiteX9" fmla="*/ 1379095 w 1888760"/>
              <a:gd name="connsiteY9" fmla="*/ 644577 h 2278505"/>
              <a:gd name="connsiteX10" fmla="*/ 0 w 1888760"/>
              <a:gd name="connsiteY10" fmla="*/ 0 h 22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8760" h="2278505">
                <a:moveTo>
                  <a:pt x="0" y="0"/>
                </a:moveTo>
                <a:lnTo>
                  <a:pt x="59960" y="2278505"/>
                </a:lnTo>
                <a:lnTo>
                  <a:pt x="1888760" y="1199213"/>
                </a:lnTo>
                <a:lnTo>
                  <a:pt x="779488" y="989351"/>
                </a:lnTo>
                <a:cubicBezTo>
                  <a:pt x="878670" y="956290"/>
                  <a:pt x="934656" y="955158"/>
                  <a:pt x="1004340" y="899410"/>
                </a:cubicBezTo>
                <a:cubicBezTo>
                  <a:pt x="1015376" y="890581"/>
                  <a:pt x="1023285" y="878258"/>
                  <a:pt x="1034321" y="869429"/>
                </a:cubicBezTo>
                <a:cubicBezTo>
                  <a:pt x="1119071" y="801628"/>
                  <a:pt x="1053255" y="865485"/>
                  <a:pt x="1094281" y="824459"/>
                </a:cubicBezTo>
                <a:lnTo>
                  <a:pt x="1094281" y="824459"/>
                </a:lnTo>
                <a:lnTo>
                  <a:pt x="824459" y="779488"/>
                </a:lnTo>
                <a:lnTo>
                  <a:pt x="1379095" y="644577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11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263331" cy="7052828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392696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0" y="-19482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12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72" y="252985"/>
            <a:ext cx="6053103" cy="6734078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02714" y="947"/>
            <a:ext cx="1547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450" cy="93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733256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03229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798">
            <a:off x="3926582" y="3427042"/>
            <a:ext cx="136207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31" y="3712656"/>
            <a:ext cx="146685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8412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315099"/>
            <a:ext cx="2609850" cy="2609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75" y="2315099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ature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7" y="-6591"/>
            <a:ext cx="9753600" cy="78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WHISPERER SPRING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57092">
            <a:off x="-2208123" y="495189"/>
            <a:ext cx="6034030" cy="742279"/>
          </a:xfrm>
        </p:spPr>
        <p:txBody>
          <a:bodyPr/>
          <a:lstStyle/>
          <a:p>
            <a:r>
              <a:rPr lang="en-GB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Chicks</a:t>
            </a:r>
            <a:r>
              <a:rPr lang="en-GB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GB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:\WHISPERER\DSCN1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3" y="4545214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5306" y="40466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NOSE DAY</a:t>
            </a:r>
            <a:endParaRPr lang="en-GB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O:\WHISPERER\images[6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25300"/>
            <a:ext cx="320735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2" idx="1"/>
            <a:endCxn id="2" idx="3"/>
          </p:cNvCxnSpPr>
          <p:nvPr/>
        </p:nvCxnSpPr>
        <p:spPr>
          <a:xfrm>
            <a:off x="808892" y="3295882"/>
            <a:ext cx="7738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1" y="2696259"/>
            <a:ext cx="1905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1" y="4501664"/>
            <a:ext cx="17907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2" y="3644258"/>
            <a:ext cx="9525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1" y="3592714"/>
            <a:ext cx="952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97" y="312537"/>
            <a:ext cx="1826518" cy="172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21" y="312537"/>
            <a:ext cx="1826518" cy="1727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472859">
            <a:off x="7398053" y="562356"/>
            <a:ext cx="286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JOKES</a:t>
            </a:r>
            <a:endParaRPr lang="en-GB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-401476" y="2085514"/>
            <a:ext cx="1739090" cy="6816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7380311" y="2276872"/>
            <a:ext cx="2500536" cy="10190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3194096" y="4539563"/>
            <a:ext cx="739583" cy="7659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3933679" y="4580694"/>
            <a:ext cx="739583" cy="7659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4625694" y="4601259"/>
            <a:ext cx="739583" cy="72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5412805" y="4624934"/>
            <a:ext cx="739583" cy="72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77" y="793381"/>
            <a:ext cx="1278157" cy="1278157"/>
          </a:xfrm>
          <a:prstGeom prst="rect">
            <a:avLst/>
          </a:prstGeom>
        </p:spPr>
      </p:pic>
      <p:sp>
        <p:nvSpPr>
          <p:cNvPr id="27" name="Flowchart: Summing Junction 26"/>
          <p:cNvSpPr/>
          <p:nvPr/>
        </p:nvSpPr>
        <p:spPr>
          <a:xfrm>
            <a:off x="8814911" y="1132191"/>
            <a:ext cx="4248472" cy="4173366"/>
          </a:xfrm>
          <a:prstGeom prst="flowChartSummingJunction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Summing Junction 31"/>
          <p:cNvSpPr/>
          <p:nvPr/>
        </p:nvSpPr>
        <p:spPr>
          <a:xfrm>
            <a:off x="-3439580" y="866329"/>
            <a:ext cx="4248472" cy="4173366"/>
          </a:xfrm>
          <a:prstGeom prst="flowChartSummingJunction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5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design" id="{B54D4EEA-567A-4211-9044-2459C240CEB1}" vid="{621E7E99-643F-47F8-A24B-73BE073984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design</Template>
  <TotalTime>135</TotalTime>
  <Words>118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Wingdings</vt:lpstr>
      <vt:lpstr>crimson design</vt:lpstr>
      <vt:lpstr>WHISPERER SPRING</vt:lpstr>
      <vt:lpstr>PowerPoint Presentation</vt:lpstr>
      <vt:lpstr>PowerPoint Presentation</vt:lpstr>
      <vt:lpstr>     SUPER SPORTS</vt:lpstr>
      <vt:lpstr>PowerPoint Presentation</vt:lpstr>
      <vt:lpstr>    JOKES OF THE WEEK.</vt:lpstr>
      <vt:lpstr>PowerPoint Presentation</vt:lpstr>
      <vt:lpstr>PowerPoint Presentation</vt:lpstr>
      <vt:lpstr>WHISPERER SPRING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WHISPERER SPRING</dc:title>
  <dc:creator>2017 Leavers</dc:creator>
  <cp:lastModifiedBy>2017 Leavers</cp:lastModifiedBy>
  <cp:revision>24</cp:revision>
  <dcterms:created xsi:type="dcterms:W3CDTF">2017-03-31T11:41:13Z</dcterms:created>
  <dcterms:modified xsi:type="dcterms:W3CDTF">2017-04-24T07:27:56Z</dcterms:modified>
</cp:coreProperties>
</file>