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22926FE-41BA-4B33-8193-811653D94337}" type="datetimeFigureOut">
              <a:rPr lang="en-GB" smtClean="0"/>
              <a:t>20/10/2015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100D721-5E63-42C1-A654-243668EFAFEE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bing.com/images/search?q=wicked+the+musical+pictures&amp;id=49FAFF9F1E65583DF2C82643B474E4AB56D83BBB&amp;FORM=IQFRB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journalist Rose</a:t>
            </a:r>
            <a:endParaRPr lang="en-GB" dirty="0"/>
          </a:p>
        </p:txBody>
      </p:sp>
      <p:sp>
        <p:nvSpPr>
          <p:cNvPr id="4" name="Curved Down Ribbon 3"/>
          <p:cNvSpPr/>
          <p:nvPr/>
        </p:nvSpPr>
        <p:spPr>
          <a:xfrm>
            <a:off x="1907704" y="1844824"/>
            <a:ext cx="5112568" cy="1800200"/>
          </a:xfrm>
          <a:prstGeom prst="ellipseRibbon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Whisperer</a:t>
            </a:r>
            <a:endParaRPr lang="en-GB" dirty="0"/>
          </a:p>
        </p:txBody>
      </p:sp>
      <p:sp>
        <p:nvSpPr>
          <p:cNvPr id="5" name="Down Ribbon 4"/>
          <p:cNvSpPr/>
          <p:nvPr/>
        </p:nvSpPr>
        <p:spPr>
          <a:xfrm>
            <a:off x="6372200" y="192839"/>
            <a:ext cx="2592288" cy="720080"/>
          </a:xfrm>
          <a:prstGeom prst="ribb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Whisperer!</a:t>
            </a:r>
            <a:endParaRPr lang="en-GB" dirty="0"/>
          </a:p>
        </p:txBody>
      </p:sp>
      <p:sp>
        <p:nvSpPr>
          <p:cNvPr id="6" name="Down Ribbon 5"/>
          <p:cNvSpPr/>
          <p:nvPr/>
        </p:nvSpPr>
        <p:spPr>
          <a:xfrm>
            <a:off x="178610" y="192839"/>
            <a:ext cx="2593190" cy="720080"/>
          </a:xfrm>
          <a:prstGeom prst="ribb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Whisperer!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653136"/>
            <a:ext cx="3353268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Horizontal Scroll 5"/>
          <p:cNvSpPr/>
          <p:nvPr/>
        </p:nvSpPr>
        <p:spPr>
          <a:xfrm>
            <a:off x="179512" y="-891480"/>
            <a:ext cx="8784976" cy="8064896"/>
          </a:xfrm>
          <a:prstGeom prst="horizontalScroll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YOUR AMAZING AND COOL AND AWESOME AND BRILLIANT!!!!!!!!!!!!!!!!!!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07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whisperer is a group of seven girls, Team captain Jemima, Vice Lucy, journalist 1 Rose, journalist 2 Poppy.L, journalist 3 Lorelei, journalist 4 Charlotte and editor Darcey.</a:t>
            </a:r>
          </a:p>
          <a:p>
            <a:pPr marL="0" indent="0">
              <a:buNone/>
            </a:pPr>
            <a:r>
              <a:rPr lang="en-GB" dirty="0" smtClean="0"/>
              <a:t>Every month we set out a new edition we are currently on edition 9.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whisperer.</a:t>
            </a:r>
            <a:endParaRPr lang="en-GB" dirty="0"/>
          </a:p>
        </p:txBody>
      </p:sp>
      <p:pic>
        <p:nvPicPr>
          <p:cNvPr id="4" name="Picture 2" descr="http://tse1.mm.bing.net/th?id=OIP.M48219ef8ffa78965e4d02ef7a24abd9cH0&amp;w=206&amp;h=206&amp;c=7&amp;rs=1&amp;qlt=90&amp;pid=3.1&amp;rm=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395" y="3737468"/>
            <a:ext cx="3444045" cy="300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95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5-Point Star 4"/>
          <p:cNvSpPr/>
          <p:nvPr/>
        </p:nvSpPr>
        <p:spPr>
          <a:xfrm>
            <a:off x="2699792" y="2219875"/>
            <a:ext cx="3384376" cy="2952328"/>
          </a:xfrm>
          <a:prstGeom prst="star5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WHISPERER</a:t>
            </a:r>
          </a:p>
          <a:p>
            <a:pPr algn="ctr"/>
            <a:r>
              <a:rPr lang="en-GB" dirty="0" smtClean="0"/>
              <a:t>!!!!</a:t>
            </a:r>
            <a:endParaRPr lang="en-GB" dirty="0"/>
          </a:p>
        </p:txBody>
      </p:sp>
      <p:sp>
        <p:nvSpPr>
          <p:cNvPr id="6" name="5-Point Star 5"/>
          <p:cNvSpPr/>
          <p:nvPr/>
        </p:nvSpPr>
        <p:spPr>
          <a:xfrm>
            <a:off x="6948264" y="3429000"/>
            <a:ext cx="1008112" cy="129614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5-Point Star 6"/>
          <p:cNvSpPr/>
          <p:nvPr/>
        </p:nvSpPr>
        <p:spPr>
          <a:xfrm>
            <a:off x="971600" y="3429000"/>
            <a:ext cx="1152128" cy="115212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Vertical Scroll 8"/>
          <p:cNvSpPr/>
          <p:nvPr/>
        </p:nvSpPr>
        <p:spPr>
          <a:xfrm>
            <a:off x="3527884" y="271408"/>
            <a:ext cx="1728192" cy="1944216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We always try different fonts.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67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Up Ribbon 3"/>
          <p:cNvSpPr/>
          <p:nvPr/>
        </p:nvSpPr>
        <p:spPr>
          <a:xfrm>
            <a:off x="1812563" y="0"/>
            <a:ext cx="4968552" cy="1656184"/>
          </a:xfrm>
          <a:prstGeom prst="ribbon2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Amazing book reviews</a:t>
            </a:r>
          </a:p>
        </p:txBody>
      </p:sp>
      <p:sp>
        <p:nvSpPr>
          <p:cNvPr id="5" name="Cloud 4"/>
          <p:cNvSpPr/>
          <p:nvPr/>
        </p:nvSpPr>
        <p:spPr>
          <a:xfrm>
            <a:off x="3347864" y="2204864"/>
            <a:ext cx="2376264" cy="2160240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 every edition if you want we could do amazing book reviews.</a:t>
            </a:r>
            <a:endParaRPr lang="en-GB" dirty="0"/>
          </a:p>
        </p:txBody>
      </p:sp>
      <p:sp>
        <p:nvSpPr>
          <p:cNvPr id="6" name="Cloud Callout 5"/>
          <p:cNvSpPr/>
          <p:nvPr/>
        </p:nvSpPr>
        <p:spPr>
          <a:xfrm>
            <a:off x="251520" y="1656184"/>
            <a:ext cx="2065099" cy="2376264"/>
          </a:xfrm>
          <a:prstGeom prst="cloudCallout">
            <a:avLst>
              <a:gd name="adj1" fmla="val -28763"/>
              <a:gd name="adj2" fmla="val 99832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Whenever you want to be interviewed just ask one of us.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9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urved Up Ribbon 3"/>
          <p:cNvSpPr/>
          <p:nvPr/>
        </p:nvSpPr>
        <p:spPr>
          <a:xfrm>
            <a:off x="1979712" y="116632"/>
            <a:ext cx="4752528" cy="1584176"/>
          </a:xfrm>
          <a:prstGeom prst="ellipseRibbon2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Do you want to be interviewed?</a:t>
            </a:r>
            <a:endParaRPr lang="en-GB" dirty="0"/>
          </a:p>
        </p:txBody>
      </p:sp>
      <p:sp>
        <p:nvSpPr>
          <p:cNvPr id="7" name="Folded Corner 6"/>
          <p:cNvSpPr/>
          <p:nvPr/>
        </p:nvSpPr>
        <p:spPr>
          <a:xfrm>
            <a:off x="1043608" y="2164894"/>
            <a:ext cx="2160240" cy="2376264"/>
          </a:xfrm>
          <a:prstGeom prst="foldedCorner">
            <a:avLst>
              <a:gd name="adj" fmla="val 2148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If you want to be interviewed then just ask one of us and if we can we would be happy to interview you.</a:t>
            </a:r>
            <a:endParaRPr lang="en-GB" dirty="0"/>
          </a:p>
        </p:txBody>
      </p:sp>
      <p:sp>
        <p:nvSpPr>
          <p:cNvPr id="5" name="Can 4"/>
          <p:cNvSpPr/>
          <p:nvPr/>
        </p:nvSpPr>
        <p:spPr>
          <a:xfrm>
            <a:off x="5976156" y="2208338"/>
            <a:ext cx="1512168" cy="2592288"/>
          </a:xfrm>
          <a:prstGeom prst="can">
            <a:avLst>
              <a:gd name="adj" fmla="val 3156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We are tying to interview as many of you as possible.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97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Charlotte has just joined are AMAZING Whisperer group and we are all so happy she did join.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  </a:t>
            </a:r>
            <a:endParaRPr lang="en-GB" dirty="0"/>
          </a:p>
        </p:txBody>
      </p:sp>
      <p:sp>
        <p:nvSpPr>
          <p:cNvPr id="4" name="Horizontal Scroll 3"/>
          <p:cNvSpPr/>
          <p:nvPr/>
        </p:nvSpPr>
        <p:spPr>
          <a:xfrm>
            <a:off x="1763688" y="-95283"/>
            <a:ext cx="4824536" cy="162880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New recruit!!!!!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415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mond 4"/>
          <p:cNvSpPr/>
          <p:nvPr/>
        </p:nvSpPr>
        <p:spPr>
          <a:xfrm>
            <a:off x="2987824" y="0"/>
            <a:ext cx="2952328" cy="2780928"/>
          </a:xfrm>
          <a:prstGeom prst="diamo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Bye and I  hope you have enjoyed this little PowerPoint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11560" y="3573016"/>
            <a:ext cx="2232248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own Ribbon 8"/>
          <p:cNvSpPr/>
          <p:nvPr/>
        </p:nvSpPr>
        <p:spPr>
          <a:xfrm>
            <a:off x="1673678" y="2852936"/>
            <a:ext cx="2340260" cy="1008112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This way to FUN!!!!!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846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11560" y="2852936"/>
            <a:ext cx="2808312" cy="3096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orizontal Scroll 6"/>
          <p:cNvSpPr/>
          <p:nvPr/>
        </p:nvSpPr>
        <p:spPr>
          <a:xfrm>
            <a:off x="2843808" y="2276872"/>
            <a:ext cx="1368152" cy="1080120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Carry on!!!!!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28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11560" y="3645024"/>
            <a:ext cx="2016224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Ribbon 5"/>
          <p:cNvSpPr/>
          <p:nvPr/>
        </p:nvSpPr>
        <p:spPr>
          <a:xfrm>
            <a:off x="1547664" y="2924944"/>
            <a:ext cx="2304256" cy="1008112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Just a little further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85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195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PowerPoint Presentation</vt:lpstr>
      <vt:lpstr>What is the whisperer.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Whisper</dc:title>
  <dc:creator>2016 Leavers</dc:creator>
  <cp:lastModifiedBy>Sam Saville</cp:lastModifiedBy>
  <cp:revision>13</cp:revision>
  <dcterms:created xsi:type="dcterms:W3CDTF">2015-10-05T11:42:51Z</dcterms:created>
  <dcterms:modified xsi:type="dcterms:W3CDTF">2015-10-20T09:45:29Z</dcterms:modified>
</cp:coreProperties>
</file>