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49FC2-7D7E-428D-B0F0-090B4AC9947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18C627-471A-4F0C-AC48-C3A9E2314A7F}">
      <dgm:prSet phldrT="[Text]"/>
      <dgm:spPr/>
      <dgm:t>
        <a:bodyPr/>
        <a:lstStyle/>
        <a:p>
          <a:r>
            <a:rPr lang="en-GB" dirty="0"/>
            <a:t>SIP Key Areas </a:t>
          </a:r>
          <a:r>
            <a:rPr lang="en-GB" dirty="0" smtClean="0"/>
            <a:t>2019/20</a:t>
          </a:r>
          <a:endParaRPr lang="en-GB" dirty="0"/>
        </a:p>
      </dgm:t>
    </dgm:pt>
    <dgm:pt modelId="{39F4B412-9391-42C0-9BEF-6D2A27C62F56}" type="parTrans" cxnId="{6E20A387-D224-43F1-9D60-25542BDA07C8}">
      <dgm:prSet/>
      <dgm:spPr/>
      <dgm:t>
        <a:bodyPr/>
        <a:lstStyle/>
        <a:p>
          <a:endParaRPr lang="en-GB"/>
        </a:p>
      </dgm:t>
    </dgm:pt>
    <dgm:pt modelId="{A4131B72-BBC2-47EC-B846-8EE57B854384}" type="sibTrans" cxnId="{6E20A387-D224-43F1-9D60-25542BDA07C8}">
      <dgm:prSet/>
      <dgm:spPr/>
      <dgm:t>
        <a:bodyPr/>
        <a:lstStyle/>
        <a:p>
          <a:endParaRPr lang="en-GB"/>
        </a:p>
      </dgm:t>
    </dgm:pt>
    <dgm:pt modelId="{9793232F-5D4E-40D0-BC25-E8FEE74A1E9B}">
      <dgm:prSet phldrT="[Text]" custT="1"/>
      <dgm:spPr/>
      <dgm:t>
        <a:bodyPr/>
        <a:lstStyle/>
        <a:p>
          <a:pPr rtl="0"/>
          <a:r>
            <a:rPr lang="en-GB" sz="1000" dirty="0" smtClean="0"/>
            <a:t>1. For every pupil to understand what Global Advocacy is and to develop pupil voice so that they can have an impact as advocates of change (Led by </a:t>
          </a:r>
          <a:r>
            <a:rPr lang="en-GB" sz="1000" dirty="0" err="1" smtClean="0"/>
            <a:t>K.Thomas</a:t>
          </a:r>
          <a:r>
            <a:rPr lang="en-GB" sz="1000" dirty="0" smtClean="0"/>
            <a:t>)</a:t>
          </a:r>
          <a:endParaRPr lang="en-GB" sz="1000" dirty="0">
            <a:solidFill>
              <a:schemeClr val="bg1"/>
            </a:solidFill>
          </a:endParaRPr>
        </a:p>
      </dgm:t>
    </dgm:pt>
    <dgm:pt modelId="{1603130C-F60B-463D-B7E5-BE3E3B9A257A}" type="parTrans" cxnId="{CE6C4D2D-A001-4422-85B8-73B74D10AD5A}">
      <dgm:prSet/>
      <dgm:spPr/>
      <dgm:t>
        <a:bodyPr/>
        <a:lstStyle/>
        <a:p>
          <a:endParaRPr lang="en-GB"/>
        </a:p>
      </dgm:t>
    </dgm:pt>
    <dgm:pt modelId="{DC52FED9-FA79-45E7-9C25-C504B869CE78}" type="sibTrans" cxnId="{CE6C4D2D-A001-4422-85B8-73B74D10AD5A}">
      <dgm:prSet/>
      <dgm:spPr/>
      <dgm:t>
        <a:bodyPr/>
        <a:lstStyle/>
        <a:p>
          <a:endParaRPr lang="en-GB"/>
        </a:p>
      </dgm:t>
    </dgm:pt>
    <dgm:pt modelId="{599A2EB9-53E3-4F01-A059-EA33B3126AA2}">
      <dgm:prSet phldrT="[Text]" custT="1"/>
      <dgm:spPr/>
      <dgm:t>
        <a:bodyPr/>
        <a:lstStyle/>
        <a:p>
          <a:pPr rtl="0"/>
          <a:r>
            <a:rPr lang="en-GB" sz="1000" dirty="0" smtClean="0"/>
            <a:t>2. To safely manage and lead a successful  school building project (Led by </a:t>
          </a:r>
          <a:r>
            <a:rPr lang="en-GB" sz="1000" dirty="0" err="1" smtClean="0"/>
            <a:t>S.Saville</a:t>
          </a:r>
          <a:r>
            <a:rPr lang="en-GB" sz="1000" dirty="0" smtClean="0"/>
            <a:t>)</a:t>
          </a:r>
          <a:endParaRPr lang="en-GB" sz="1000" dirty="0">
            <a:solidFill>
              <a:schemeClr val="bg1"/>
            </a:solidFill>
          </a:endParaRPr>
        </a:p>
      </dgm:t>
    </dgm:pt>
    <dgm:pt modelId="{3B0110FD-41B4-4586-B7AA-D0D3B58F7FF9}" type="parTrans" cxnId="{FBE3B052-EA9B-414B-83B5-F5616A470DD6}">
      <dgm:prSet/>
      <dgm:spPr/>
      <dgm:t>
        <a:bodyPr/>
        <a:lstStyle/>
        <a:p>
          <a:endParaRPr lang="en-US"/>
        </a:p>
      </dgm:t>
    </dgm:pt>
    <dgm:pt modelId="{18B60EA4-6EE4-472C-8C34-CD66F991A97A}" type="sibTrans" cxnId="{FBE3B052-EA9B-414B-83B5-F5616A470DD6}">
      <dgm:prSet/>
      <dgm:spPr/>
      <dgm:t>
        <a:bodyPr/>
        <a:lstStyle/>
        <a:p>
          <a:endParaRPr lang="en-US"/>
        </a:p>
      </dgm:t>
    </dgm:pt>
    <dgm:pt modelId="{E62E0717-A440-479E-BCAB-6150D8CC5FD4}">
      <dgm:prSet phldrT="[Text]" custT="1"/>
      <dgm:spPr/>
      <dgm:t>
        <a:bodyPr/>
        <a:lstStyle/>
        <a:p>
          <a:pPr rtl="0"/>
          <a:r>
            <a:rPr lang="en-GB" sz="1000" dirty="0" smtClean="0"/>
            <a:t>3.To evaluate our curriculum offer to ensure that our Shine Curriculum is bespoke offering a high quality 7 year journey in line with the new OFSTED expectations (Led by </a:t>
          </a:r>
          <a:r>
            <a:rPr lang="en-GB" sz="1000" dirty="0" err="1" smtClean="0"/>
            <a:t>S.Saville</a:t>
          </a:r>
          <a:r>
            <a:rPr lang="en-GB" sz="1000" dirty="0" smtClean="0"/>
            <a:t> &amp; </a:t>
          </a:r>
          <a:r>
            <a:rPr lang="en-GB" sz="1000" dirty="0" err="1" smtClean="0"/>
            <a:t>L.Perring</a:t>
          </a:r>
          <a:r>
            <a:rPr lang="en-GB" sz="1000" dirty="0" smtClean="0"/>
            <a:t>)</a:t>
          </a:r>
          <a:endParaRPr lang="en-GB" sz="1000" dirty="0">
            <a:solidFill>
              <a:schemeClr val="bg1"/>
            </a:solidFill>
          </a:endParaRPr>
        </a:p>
      </dgm:t>
    </dgm:pt>
    <dgm:pt modelId="{2154C440-4E07-465D-9718-DEE028616907}" type="parTrans" cxnId="{169E6238-A3D7-41E3-986E-5F8018E34872}">
      <dgm:prSet/>
      <dgm:spPr/>
      <dgm:t>
        <a:bodyPr/>
        <a:lstStyle/>
        <a:p>
          <a:endParaRPr lang="en-US"/>
        </a:p>
      </dgm:t>
    </dgm:pt>
    <dgm:pt modelId="{208BFD71-E793-454C-B167-80867FA07CDC}" type="sibTrans" cxnId="{169E6238-A3D7-41E3-986E-5F8018E34872}">
      <dgm:prSet/>
      <dgm:spPr/>
      <dgm:t>
        <a:bodyPr/>
        <a:lstStyle/>
        <a:p>
          <a:endParaRPr lang="en-US"/>
        </a:p>
      </dgm:t>
    </dgm:pt>
    <dgm:pt modelId="{975CFDC3-3FA1-484B-B658-6214FAADE324}" type="pres">
      <dgm:prSet presAssocID="{7C049FC2-7D7E-428D-B0F0-090B4AC994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EEC7035-1332-484E-9A11-B3F11AF469BA}" type="pres">
      <dgm:prSet presAssocID="{7818C627-471A-4F0C-AC48-C3A9E2314A7F}" presName="centerShape" presStyleLbl="node0" presStyleIdx="0" presStyleCnt="1"/>
      <dgm:spPr/>
      <dgm:t>
        <a:bodyPr/>
        <a:lstStyle/>
        <a:p>
          <a:endParaRPr lang="en-GB"/>
        </a:p>
      </dgm:t>
    </dgm:pt>
    <dgm:pt modelId="{2430A3E7-98C9-44CF-BF45-281F1A37EFA2}" type="pres">
      <dgm:prSet presAssocID="{9793232F-5D4E-40D0-BC25-E8FEE74A1E9B}" presName="node" presStyleLbl="node1" presStyleIdx="0" presStyleCnt="3" custScaleX="157864" custScaleY="1514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6B8C48-0E47-4417-AD3A-B6AD000C685A}" type="pres">
      <dgm:prSet presAssocID="{9793232F-5D4E-40D0-BC25-E8FEE74A1E9B}" presName="dummy" presStyleCnt="0"/>
      <dgm:spPr/>
    </dgm:pt>
    <dgm:pt modelId="{EC90D509-0E3E-4BED-9385-F643687D79E6}" type="pres">
      <dgm:prSet presAssocID="{DC52FED9-FA79-45E7-9C25-C504B869CE78}" presName="sibTrans" presStyleLbl="sibTrans2D1" presStyleIdx="0" presStyleCnt="3"/>
      <dgm:spPr/>
      <dgm:t>
        <a:bodyPr/>
        <a:lstStyle/>
        <a:p>
          <a:endParaRPr lang="en-GB"/>
        </a:p>
      </dgm:t>
    </dgm:pt>
    <dgm:pt modelId="{51A3DCEA-5DC3-48C7-8762-60AB6F0613C8}" type="pres">
      <dgm:prSet presAssocID="{599A2EB9-53E3-4F01-A059-EA33B3126AA2}" presName="node" presStyleLbl="node1" presStyleIdx="1" presStyleCnt="3" custScaleX="155787" custScaleY="1794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4C80CD-43DF-41C2-B7BE-6835ADF138B1}" type="pres">
      <dgm:prSet presAssocID="{599A2EB9-53E3-4F01-A059-EA33B3126AA2}" presName="dummy" presStyleCnt="0"/>
      <dgm:spPr/>
    </dgm:pt>
    <dgm:pt modelId="{B31EDFB7-B37F-4115-A2AC-D7308B2A190D}" type="pres">
      <dgm:prSet presAssocID="{18B60EA4-6EE4-472C-8C34-CD66F991A97A}" presName="sibTrans" presStyleLbl="sibTrans2D1" presStyleIdx="1" presStyleCnt="3"/>
      <dgm:spPr/>
      <dgm:t>
        <a:bodyPr/>
        <a:lstStyle/>
        <a:p>
          <a:endParaRPr lang="en-GB"/>
        </a:p>
      </dgm:t>
    </dgm:pt>
    <dgm:pt modelId="{54191364-281B-4D77-9844-A3BEB996EE21}" type="pres">
      <dgm:prSet presAssocID="{E62E0717-A440-479E-BCAB-6150D8CC5FD4}" presName="node" presStyleLbl="node1" presStyleIdx="2" presStyleCnt="3" custScaleX="140354" custScaleY="1403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716210-C5E0-4777-8552-F3108CC91824}" type="pres">
      <dgm:prSet presAssocID="{E62E0717-A440-479E-BCAB-6150D8CC5FD4}" presName="dummy" presStyleCnt="0"/>
      <dgm:spPr/>
    </dgm:pt>
    <dgm:pt modelId="{03A08F91-F4C2-4792-A11A-11D59F106A5D}" type="pres">
      <dgm:prSet presAssocID="{208BFD71-E793-454C-B167-80867FA07CDC}" presName="sibTrans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E20A387-D224-43F1-9D60-25542BDA07C8}" srcId="{7C049FC2-7D7E-428D-B0F0-090B4AC99472}" destId="{7818C627-471A-4F0C-AC48-C3A9E2314A7F}" srcOrd="0" destOrd="0" parTransId="{39F4B412-9391-42C0-9BEF-6D2A27C62F56}" sibTransId="{A4131B72-BBC2-47EC-B846-8EE57B854384}"/>
    <dgm:cxn modelId="{FBE3B052-EA9B-414B-83B5-F5616A470DD6}" srcId="{7818C627-471A-4F0C-AC48-C3A9E2314A7F}" destId="{599A2EB9-53E3-4F01-A059-EA33B3126AA2}" srcOrd="1" destOrd="0" parTransId="{3B0110FD-41B4-4586-B7AA-D0D3B58F7FF9}" sibTransId="{18B60EA4-6EE4-472C-8C34-CD66F991A97A}"/>
    <dgm:cxn modelId="{CE6C4D2D-A001-4422-85B8-73B74D10AD5A}" srcId="{7818C627-471A-4F0C-AC48-C3A9E2314A7F}" destId="{9793232F-5D4E-40D0-BC25-E8FEE74A1E9B}" srcOrd="0" destOrd="0" parTransId="{1603130C-F60B-463D-B7E5-BE3E3B9A257A}" sibTransId="{DC52FED9-FA79-45E7-9C25-C504B869CE78}"/>
    <dgm:cxn modelId="{CB488BA1-2261-4EFD-9F13-3296C492D5D2}" type="presOf" srcId="{E62E0717-A440-479E-BCAB-6150D8CC5FD4}" destId="{54191364-281B-4D77-9844-A3BEB996EE21}" srcOrd="0" destOrd="0" presId="urn:microsoft.com/office/officeart/2005/8/layout/radial6"/>
    <dgm:cxn modelId="{A5F78052-7404-4B07-B73E-0147E4C09085}" type="presOf" srcId="{599A2EB9-53E3-4F01-A059-EA33B3126AA2}" destId="{51A3DCEA-5DC3-48C7-8762-60AB6F0613C8}" srcOrd="0" destOrd="0" presId="urn:microsoft.com/office/officeart/2005/8/layout/radial6"/>
    <dgm:cxn modelId="{169E6238-A3D7-41E3-986E-5F8018E34872}" srcId="{7818C627-471A-4F0C-AC48-C3A9E2314A7F}" destId="{E62E0717-A440-479E-BCAB-6150D8CC5FD4}" srcOrd="2" destOrd="0" parTransId="{2154C440-4E07-465D-9718-DEE028616907}" sibTransId="{208BFD71-E793-454C-B167-80867FA07CDC}"/>
    <dgm:cxn modelId="{EF12BF31-6245-4E89-B293-BF14BBE36D1F}" type="presOf" srcId="{9793232F-5D4E-40D0-BC25-E8FEE74A1E9B}" destId="{2430A3E7-98C9-44CF-BF45-281F1A37EFA2}" srcOrd="0" destOrd="0" presId="urn:microsoft.com/office/officeart/2005/8/layout/radial6"/>
    <dgm:cxn modelId="{156B7F8F-0479-4967-A827-D4A8BABAE3FF}" type="presOf" srcId="{208BFD71-E793-454C-B167-80867FA07CDC}" destId="{03A08F91-F4C2-4792-A11A-11D59F106A5D}" srcOrd="0" destOrd="0" presId="urn:microsoft.com/office/officeart/2005/8/layout/radial6"/>
    <dgm:cxn modelId="{F70652CC-071C-4A8A-A2C6-A645AC2F57DC}" type="presOf" srcId="{7818C627-471A-4F0C-AC48-C3A9E2314A7F}" destId="{7EEC7035-1332-484E-9A11-B3F11AF469BA}" srcOrd="0" destOrd="0" presId="urn:microsoft.com/office/officeart/2005/8/layout/radial6"/>
    <dgm:cxn modelId="{06FBB171-93FE-45CE-862E-95B8578CE836}" type="presOf" srcId="{18B60EA4-6EE4-472C-8C34-CD66F991A97A}" destId="{B31EDFB7-B37F-4115-A2AC-D7308B2A190D}" srcOrd="0" destOrd="0" presId="urn:microsoft.com/office/officeart/2005/8/layout/radial6"/>
    <dgm:cxn modelId="{D53F9511-03A2-4B37-B018-5748A0750E92}" type="presOf" srcId="{7C049FC2-7D7E-428D-B0F0-090B4AC99472}" destId="{975CFDC3-3FA1-484B-B658-6214FAADE324}" srcOrd="0" destOrd="0" presId="urn:microsoft.com/office/officeart/2005/8/layout/radial6"/>
    <dgm:cxn modelId="{43C63FA7-7C7C-46B7-904B-34E424AB2C8F}" type="presOf" srcId="{DC52FED9-FA79-45E7-9C25-C504B869CE78}" destId="{EC90D509-0E3E-4BED-9385-F643687D79E6}" srcOrd="0" destOrd="0" presId="urn:microsoft.com/office/officeart/2005/8/layout/radial6"/>
    <dgm:cxn modelId="{9544AB4B-F448-407D-93A2-562C56347603}" type="presParOf" srcId="{975CFDC3-3FA1-484B-B658-6214FAADE324}" destId="{7EEC7035-1332-484E-9A11-B3F11AF469BA}" srcOrd="0" destOrd="0" presId="urn:microsoft.com/office/officeart/2005/8/layout/radial6"/>
    <dgm:cxn modelId="{2BA4D275-3B73-47AC-8B27-D3EC2AC57FAE}" type="presParOf" srcId="{975CFDC3-3FA1-484B-B658-6214FAADE324}" destId="{2430A3E7-98C9-44CF-BF45-281F1A37EFA2}" srcOrd="1" destOrd="0" presId="urn:microsoft.com/office/officeart/2005/8/layout/radial6"/>
    <dgm:cxn modelId="{61C9BD0D-080F-42AD-AF3C-455A047EBD71}" type="presParOf" srcId="{975CFDC3-3FA1-484B-B658-6214FAADE324}" destId="{686B8C48-0E47-4417-AD3A-B6AD000C685A}" srcOrd="2" destOrd="0" presId="urn:microsoft.com/office/officeart/2005/8/layout/radial6"/>
    <dgm:cxn modelId="{12512920-FC7D-4C29-B4DF-34460F374E3B}" type="presParOf" srcId="{975CFDC3-3FA1-484B-B658-6214FAADE324}" destId="{EC90D509-0E3E-4BED-9385-F643687D79E6}" srcOrd="3" destOrd="0" presId="urn:microsoft.com/office/officeart/2005/8/layout/radial6"/>
    <dgm:cxn modelId="{DB44E33C-E4D0-4E71-97A1-A8D31B4BB8EA}" type="presParOf" srcId="{975CFDC3-3FA1-484B-B658-6214FAADE324}" destId="{51A3DCEA-5DC3-48C7-8762-60AB6F0613C8}" srcOrd="4" destOrd="0" presId="urn:microsoft.com/office/officeart/2005/8/layout/radial6"/>
    <dgm:cxn modelId="{EE8E7172-8BA2-4A04-8C3C-33A98A2C0532}" type="presParOf" srcId="{975CFDC3-3FA1-484B-B658-6214FAADE324}" destId="{F54C80CD-43DF-41C2-B7BE-6835ADF138B1}" srcOrd="5" destOrd="0" presId="urn:microsoft.com/office/officeart/2005/8/layout/radial6"/>
    <dgm:cxn modelId="{D628226C-31A4-42F3-BED7-12AEBB6353D9}" type="presParOf" srcId="{975CFDC3-3FA1-484B-B658-6214FAADE324}" destId="{B31EDFB7-B37F-4115-A2AC-D7308B2A190D}" srcOrd="6" destOrd="0" presId="urn:microsoft.com/office/officeart/2005/8/layout/radial6"/>
    <dgm:cxn modelId="{C35BE924-E902-4024-A98B-FE19B640A39F}" type="presParOf" srcId="{975CFDC3-3FA1-484B-B658-6214FAADE324}" destId="{54191364-281B-4D77-9844-A3BEB996EE21}" srcOrd="7" destOrd="0" presId="urn:microsoft.com/office/officeart/2005/8/layout/radial6"/>
    <dgm:cxn modelId="{D1C9E941-F7D0-405E-8B01-708D61DFB46F}" type="presParOf" srcId="{975CFDC3-3FA1-484B-B658-6214FAADE324}" destId="{38716210-C5E0-4777-8552-F3108CC91824}" srcOrd="8" destOrd="0" presId="urn:microsoft.com/office/officeart/2005/8/layout/radial6"/>
    <dgm:cxn modelId="{A17122E4-7E44-4684-811E-9CFBAD11F045}" type="presParOf" srcId="{975CFDC3-3FA1-484B-B658-6214FAADE324}" destId="{03A08F91-F4C2-4792-A11A-11D59F106A5D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08F91-F4C2-4792-A11A-11D59F106A5D}">
      <dsp:nvSpPr>
        <dsp:cNvPr id="0" name=""/>
        <dsp:cNvSpPr/>
      </dsp:nvSpPr>
      <dsp:spPr>
        <a:xfrm>
          <a:off x="1483972" y="910145"/>
          <a:ext cx="4762515" cy="4762515"/>
        </a:xfrm>
        <a:prstGeom prst="blockArc">
          <a:avLst>
            <a:gd name="adj1" fmla="val 900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1EDFB7-B37F-4115-A2AC-D7308B2A190D}">
      <dsp:nvSpPr>
        <dsp:cNvPr id="0" name=""/>
        <dsp:cNvSpPr/>
      </dsp:nvSpPr>
      <dsp:spPr>
        <a:xfrm>
          <a:off x="1483972" y="910145"/>
          <a:ext cx="4762515" cy="4762515"/>
        </a:xfrm>
        <a:prstGeom prst="blockArc">
          <a:avLst>
            <a:gd name="adj1" fmla="val 1800000"/>
            <a:gd name="adj2" fmla="val 90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0D509-0E3E-4BED-9385-F643687D79E6}">
      <dsp:nvSpPr>
        <dsp:cNvPr id="0" name=""/>
        <dsp:cNvSpPr/>
      </dsp:nvSpPr>
      <dsp:spPr>
        <a:xfrm>
          <a:off x="1483972" y="910145"/>
          <a:ext cx="4762515" cy="4762515"/>
        </a:xfrm>
        <a:prstGeom prst="blockArc">
          <a:avLst>
            <a:gd name="adj1" fmla="val 16200000"/>
            <a:gd name="adj2" fmla="val 18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C7035-1332-484E-9A11-B3F11AF469BA}">
      <dsp:nvSpPr>
        <dsp:cNvPr id="0" name=""/>
        <dsp:cNvSpPr/>
      </dsp:nvSpPr>
      <dsp:spPr>
        <a:xfrm>
          <a:off x="2769147" y="2195320"/>
          <a:ext cx="2192165" cy="21921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300" kern="1200" dirty="0"/>
            <a:t>SIP Key Areas </a:t>
          </a:r>
          <a:r>
            <a:rPr lang="en-GB" sz="3300" kern="1200" dirty="0" smtClean="0"/>
            <a:t>2019/20</a:t>
          </a:r>
          <a:endParaRPr lang="en-GB" sz="3300" kern="1200" dirty="0"/>
        </a:p>
      </dsp:txBody>
      <dsp:txXfrm>
        <a:off x="3090182" y="2516355"/>
        <a:ext cx="1550095" cy="1550095"/>
      </dsp:txXfrm>
    </dsp:sp>
    <dsp:sp modelId="{2430A3E7-98C9-44CF-BF45-281F1A37EFA2}">
      <dsp:nvSpPr>
        <dsp:cNvPr id="0" name=""/>
        <dsp:cNvSpPr/>
      </dsp:nvSpPr>
      <dsp:spPr>
        <a:xfrm>
          <a:off x="2654006" y="-196370"/>
          <a:ext cx="2422448" cy="2323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1. For every pupil to understand what Global Advocacy is and to develop pupil voice so that they can have an impact as advocates of change (Led by </a:t>
          </a:r>
          <a:r>
            <a:rPr lang="en-GB" sz="1000" kern="1200" dirty="0" err="1" smtClean="0"/>
            <a:t>K.Thomas</a:t>
          </a:r>
          <a:r>
            <a:rPr lang="en-GB" sz="1000" kern="1200" dirty="0" smtClean="0"/>
            <a:t>)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008765" y="143901"/>
        <a:ext cx="1712930" cy="1642975"/>
      </dsp:txXfrm>
    </dsp:sp>
    <dsp:sp modelId="{51A3DCEA-5DC3-48C7-8762-60AB6F0613C8}">
      <dsp:nvSpPr>
        <dsp:cNvPr id="0" name=""/>
        <dsp:cNvSpPr/>
      </dsp:nvSpPr>
      <dsp:spPr>
        <a:xfrm>
          <a:off x="4684330" y="3077190"/>
          <a:ext cx="2390576" cy="27544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2. To safely manage and lead a successful  school building project (Led by </a:t>
          </a:r>
          <a:r>
            <a:rPr lang="en-GB" sz="1000" kern="1200" dirty="0" err="1" smtClean="0"/>
            <a:t>S.Saville</a:t>
          </a:r>
          <a:r>
            <a:rPr lang="en-GB" sz="1000" kern="1200" dirty="0" smtClean="0"/>
            <a:t>)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5034422" y="3480568"/>
        <a:ext cx="1690392" cy="1947684"/>
      </dsp:txXfrm>
    </dsp:sp>
    <dsp:sp modelId="{54191364-281B-4D77-9844-A3BEB996EE21}">
      <dsp:nvSpPr>
        <dsp:cNvPr id="0" name=""/>
        <dsp:cNvSpPr/>
      </dsp:nvSpPr>
      <dsp:spPr>
        <a:xfrm>
          <a:off x="773965" y="3377265"/>
          <a:ext cx="2153754" cy="2154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 smtClean="0"/>
            <a:t>3.To evaluate our curriculum offer to ensure that our Shine Curriculum is bespoke offering a high quality 7 year journey in line with the new OFSTED expectations (Led by </a:t>
          </a:r>
          <a:r>
            <a:rPr lang="en-GB" sz="1000" kern="1200" dirty="0" err="1" smtClean="0"/>
            <a:t>S.Saville</a:t>
          </a:r>
          <a:r>
            <a:rPr lang="en-GB" sz="1000" kern="1200" dirty="0" smtClean="0"/>
            <a:t> &amp; </a:t>
          </a:r>
          <a:r>
            <a:rPr lang="en-GB" sz="1000" kern="1200" dirty="0" err="1" smtClean="0"/>
            <a:t>L.Perring</a:t>
          </a:r>
          <a:r>
            <a:rPr lang="en-GB" sz="1000" kern="1200" dirty="0" smtClean="0"/>
            <a:t>)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1089375" y="3692754"/>
        <a:ext cx="1522934" cy="1523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64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81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8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74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1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04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56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50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9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3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41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E289A-FA3A-4B45-8778-E0B64609131E}" type="datetimeFigureOut">
              <a:rPr lang="en-GB" smtClean="0"/>
              <a:t>05/09/2019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CF05A-43ED-45FB-9DFD-CA5391F2D4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6268670"/>
            <a:ext cx="179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cs typeface="Arial" panose="020B0604020202020204" pitchFamily="34" charset="0"/>
              </a:rPr>
              <a:t>www.akps.org.uk</a:t>
            </a: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GB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" name="Diagram 40"/>
          <p:cNvGraphicFramePr/>
          <p:nvPr>
            <p:extLst>
              <p:ext uri="{D42A27DB-BD31-4B8C-83A1-F6EECF244321}">
                <p14:modId xmlns:p14="http://schemas.microsoft.com/office/powerpoint/2010/main" val="606083378"/>
              </p:ext>
            </p:extLst>
          </p:nvPr>
        </p:nvGraphicFramePr>
        <p:xfrm>
          <a:off x="395536" y="381000"/>
          <a:ext cx="7848872" cy="5784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994" y="5805264"/>
            <a:ext cx="1551362" cy="92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Saville</dc:creator>
  <cp:lastModifiedBy>Sam Saville</cp:lastModifiedBy>
  <cp:revision>1</cp:revision>
  <dcterms:created xsi:type="dcterms:W3CDTF">2019-09-05T14:05:01Z</dcterms:created>
  <dcterms:modified xsi:type="dcterms:W3CDTF">2019-09-05T14:12:23Z</dcterms:modified>
</cp:coreProperties>
</file>